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F66B5-0A66-4C1E-B3EA-A71623557D0A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29B90-EB6D-493A-840B-B1B21F0CEC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66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FE92-2184-4075-87D9-D0985733FAA2}" type="datetime1">
              <a:rPr lang="ru-RU" smtClean="0"/>
              <a:t>19.11.2018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E66A-6FB8-4342-9EC6-B7240074E7A4}" type="datetime1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C4AF-7C1E-415A-BF5B-A5D11D2F7A3C}" type="datetime1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15F7-B8BA-4696-B4AE-36F00FBB6189}" type="datetime1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C0BE-F12F-4391-B107-6213318A1D4E}" type="datetime1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2813-E0D5-4056-93BD-2092649C7CAB}" type="datetime1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066F-26B5-4533-B243-12B90CA19D34}" type="datetime1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1B59-7B5F-4BE2-80FC-E4FB7D5DD50F}" type="datetime1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EEA1-A5A3-401C-9D0D-E7CAE577042A}" type="datetime1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D845-34F6-49AA-AE1F-EEABB0E8A019}" type="datetime1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7B15-915E-4E69-B40B-92F9A462BE3C}" type="datetime1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4D7091-B623-46D5-8B8C-35D47BC058F8}" type="datetime1">
              <a:rPr lang="ru-RU" smtClean="0"/>
              <a:t>19.11.2018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сказать, кто такой?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000504"/>
            <a:ext cx="4643470" cy="2500330"/>
          </a:xfrm>
        </p:spPr>
        <p:txBody>
          <a:bodyPr/>
          <a:lstStyle/>
          <a:p>
            <a:pPr algn="just"/>
            <a:endParaRPr lang="ru-RU" sz="2400" dirty="0" smtClean="0"/>
          </a:p>
          <a:p>
            <a:r>
              <a:rPr lang="ru-RU" sz="2400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2961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332656"/>
            <a:ext cx="8715436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Eins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zwei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drei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vier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–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Eins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zwei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drei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vier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– 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Eins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zwei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drei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vier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–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Der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Mann, die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Hexe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, das M</a:t>
            </a:r>
            <a:r>
              <a:rPr lang="de-DE" sz="3600" dirty="0" err="1" smtClean="0">
                <a:solidFill>
                  <a:schemeClr val="accent2">
                    <a:lumMod val="50000"/>
                  </a:schemeClr>
                </a:solidFill>
              </a:rPr>
              <a:t>ädchen</a:t>
            </a:r>
            <a:r>
              <a:rPr lang="de-DE" sz="3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8640"/>
            <a:ext cx="1440160" cy="1320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724" y="1317568"/>
            <a:ext cx="4189724" cy="167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96952"/>
            <a:ext cx="223224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85720" y="1000108"/>
            <a:ext cx="6858048" cy="53548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/>
              <a:t>Malvina</a:t>
            </a:r>
            <a:r>
              <a:rPr lang="en-US" sz="3600" dirty="0" smtClean="0"/>
              <a:t> </a:t>
            </a:r>
            <a:r>
              <a:rPr lang="en-US" sz="3600" dirty="0" err="1" smtClean="0"/>
              <a:t>ist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lustig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      </a:t>
            </a:r>
            <a:r>
              <a:rPr lang="en-US" sz="3600" dirty="0" err="1" smtClean="0"/>
              <a:t>Pierrot</a:t>
            </a:r>
            <a:r>
              <a:rPr lang="en-US" sz="3600" dirty="0" smtClean="0"/>
              <a:t> </a:t>
            </a:r>
            <a:r>
              <a:rPr lang="en-US" sz="3600" dirty="0" err="1" smtClean="0"/>
              <a:t>ist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traurig</a:t>
            </a:r>
            <a:r>
              <a:rPr lang="en-US" sz="3600" dirty="0" smtClean="0"/>
              <a:t>. 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Eulenspiegel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ist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gro</a:t>
            </a:r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ß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3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           D</a:t>
            </a:r>
            <a:r>
              <a:rPr lang="de-DE" sz="3200" dirty="0" err="1" smtClean="0">
                <a:solidFill>
                  <a:schemeClr val="accent2">
                    <a:lumMod val="50000"/>
                  </a:schemeClr>
                </a:solidFill>
              </a:rPr>
              <a:t>äumelinchen</a:t>
            </a:r>
            <a:r>
              <a:rPr lang="de-DE" sz="3200" dirty="0" smtClean="0">
                <a:solidFill>
                  <a:schemeClr val="accent2">
                    <a:lumMod val="50000"/>
                  </a:schemeClr>
                </a:solidFill>
              </a:rPr>
              <a:t> ist </a:t>
            </a:r>
            <a:r>
              <a:rPr lang="de-DE" sz="3200" dirty="0" smtClean="0">
                <a:solidFill>
                  <a:srgbClr val="FF0000"/>
                </a:solidFill>
              </a:rPr>
              <a:t>klein</a:t>
            </a:r>
            <a:r>
              <a:rPr lang="de-DE" sz="32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9" name="Picture 5" descr="D:\x_f5422a6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71480"/>
            <a:ext cx="1061426" cy="1357322"/>
          </a:xfrm>
          <a:prstGeom prst="rect">
            <a:avLst/>
          </a:prstGeom>
          <a:noFill/>
        </p:spPr>
      </p:pic>
      <p:pic>
        <p:nvPicPr>
          <p:cNvPr id="1030" name="Picture 6" descr="D:\f_144497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928802"/>
            <a:ext cx="1071570" cy="1571636"/>
          </a:xfrm>
          <a:prstGeom prst="rect">
            <a:avLst/>
          </a:prstGeom>
          <a:noFill/>
        </p:spPr>
      </p:pic>
      <p:pic>
        <p:nvPicPr>
          <p:cNvPr id="16" name="Picture 11" descr="Untitled-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643445"/>
            <a:ext cx="1326706" cy="1601197"/>
          </a:xfrm>
          <a:prstGeom prst="rect">
            <a:avLst/>
          </a:prstGeom>
          <a:noFill/>
        </p:spPr>
      </p:pic>
      <p:pic>
        <p:nvPicPr>
          <p:cNvPr id="17" name="Picture 6" descr="http://www.jackiechankids.com/images_5/H2009-Ingrid-adult-GermanyTill%20Eulenspiege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3143248"/>
            <a:ext cx="1357322" cy="1643074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329642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err="1" smtClean="0"/>
              <a:t>Buratino</a:t>
            </a:r>
            <a:r>
              <a:rPr lang="en-US" sz="5400" dirty="0" smtClean="0"/>
              <a:t> </a:t>
            </a:r>
            <a:r>
              <a:rPr lang="en-US" sz="5400" dirty="0" err="1" smtClean="0"/>
              <a:t>ist</a:t>
            </a:r>
            <a:r>
              <a:rPr lang="en-US" sz="5400" dirty="0" smtClean="0"/>
              <a:t> </a:t>
            </a:r>
            <a:r>
              <a:rPr lang="en-US" sz="5400" dirty="0" err="1" smtClean="0"/>
              <a:t>lustig</a:t>
            </a:r>
            <a:r>
              <a:rPr lang="en-US" sz="5400" dirty="0" smtClean="0"/>
              <a:t>.</a:t>
            </a:r>
          </a:p>
          <a:p>
            <a:pPr>
              <a:buNone/>
            </a:pPr>
            <a:r>
              <a:rPr lang="en-US" sz="5400" dirty="0" smtClean="0"/>
              <a:t>                                   </a:t>
            </a:r>
            <a:r>
              <a:rPr lang="en-US" sz="7200" dirty="0" smtClean="0"/>
              <a:t>.</a:t>
            </a:r>
          </a:p>
          <a:p>
            <a:pPr>
              <a:buNone/>
            </a:pPr>
            <a:r>
              <a:rPr lang="en-US" sz="5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Wie</a:t>
            </a:r>
            <a:r>
              <a: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5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ist</a:t>
            </a:r>
            <a:r>
              <a: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5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Buratino</a:t>
            </a:r>
            <a:r>
              <a: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>
              <a:buNone/>
            </a:pPr>
            <a:r>
              <a:rPr lang="en-US" sz="5400" dirty="0" smtClean="0"/>
              <a:t>                             </a:t>
            </a:r>
            <a:r>
              <a:rPr lang="en-US" sz="6600" dirty="0" smtClean="0"/>
              <a:t> ?</a:t>
            </a: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000372"/>
            <a:ext cx="127159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143240" y="3000372"/>
            <a:ext cx="1203580" cy="928694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5214942" y="3000372"/>
            <a:ext cx="1128714" cy="1143008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642910" y="5357826"/>
            <a:ext cx="1285884" cy="1071570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?</a:t>
            </a:r>
            <a:endParaRPr lang="ru-RU" sz="4000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214546" y="5286388"/>
            <a:ext cx="1203580" cy="928694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5357826"/>
            <a:ext cx="127159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467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err="1" smtClean="0"/>
              <a:t>Artemon</a:t>
            </a:r>
            <a:r>
              <a:rPr lang="en-US" sz="4800" dirty="0" smtClean="0"/>
              <a:t> und </a:t>
            </a:r>
            <a:r>
              <a:rPr lang="en-US" sz="4800" dirty="0" err="1" smtClean="0"/>
              <a:t>Tortila</a:t>
            </a:r>
            <a:r>
              <a:rPr lang="en-US" sz="4800" dirty="0" smtClean="0"/>
              <a:t> </a:t>
            </a:r>
            <a:r>
              <a:rPr lang="en-US" sz="4800" dirty="0" err="1" smtClean="0"/>
              <a:t>sind</a:t>
            </a:r>
            <a:r>
              <a:rPr lang="en-US" sz="4800" dirty="0" smtClean="0"/>
              <a:t> gut.</a:t>
            </a:r>
          </a:p>
          <a:p>
            <a:pPr>
              <a:buNone/>
            </a:pPr>
            <a:r>
              <a:rPr lang="en-US" sz="4800" dirty="0" smtClean="0"/>
              <a:t>                                                </a:t>
            </a:r>
          </a:p>
          <a:p>
            <a:pPr>
              <a:buNone/>
            </a:pPr>
            <a:r>
              <a:rPr lang="en-US" sz="4800" dirty="0" smtClean="0"/>
              <a:t>                                              .</a:t>
            </a:r>
          </a:p>
          <a:p>
            <a:pPr>
              <a:buNone/>
            </a:pPr>
            <a:r>
              <a:rPr lang="en-US" sz="4800" dirty="0" err="1" smtClean="0"/>
              <a:t>Wie</a:t>
            </a:r>
            <a:r>
              <a:rPr lang="en-US" sz="4800" dirty="0" smtClean="0"/>
              <a:t> </a:t>
            </a:r>
            <a:r>
              <a:rPr lang="en-US" sz="4800" dirty="0" err="1" smtClean="0"/>
              <a:t>sind</a:t>
            </a:r>
            <a:r>
              <a:rPr lang="en-US" sz="4800" dirty="0" smtClean="0"/>
              <a:t> </a:t>
            </a:r>
            <a:r>
              <a:rPr lang="en-US" sz="4800" dirty="0" err="1" smtClean="0"/>
              <a:t>Artemon</a:t>
            </a:r>
            <a:r>
              <a:rPr lang="en-US" sz="4800" dirty="0" smtClean="0"/>
              <a:t> und </a:t>
            </a:r>
            <a:r>
              <a:rPr lang="en-US" sz="4800" dirty="0" err="1" smtClean="0"/>
              <a:t>Tortila</a:t>
            </a:r>
            <a:r>
              <a:rPr lang="en-US" sz="4800" dirty="0" smtClean="0"/>
              <a:t>?</a:t>
            </a:r>
          </a:p>
          <a:p>
            <a:pPr>
              <a:buNone/>
            </a:pPr>
            <a:r>
              <a:rPr lang="en-US" sz="4800" dirty="0" smtClean="0"/>
              <a:t>                                                 </a:t>
            </a:r>
            <a:r>
              <a:rPr lang="en-US" sz="8000" dirty="0" smtClean="0"/>
              <a:t>?</a:t>
            </a:r>
            <a:endParaRPr lang="ru-RU" sz="8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000240"/>
            <a:ext cx="1071570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35743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357554" y="1928802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786182" y="2285992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6072198" y="2071678"/>
            <a:ext cx="1057276" cy="1143008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428596" y="4500570"/>
            <a:ext cx="1057276" cy="1143008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?</a:t>
            </a:r>
            <a:endParaRPr lang="ru-RU" sz="4400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428860" y="4500570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857488" y="4714884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000760" y="4786322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86380" y="464344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96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Как сказать, кто такой?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Leon</cp:lastModifiedBy>
  <cp:revision>28</cp:revision>
  <dcterms:modified xsi:type="dcterms:W3CDTF">2018-11-18T19:06:36Z</dcterms:modified>
</cp:coreProperties>
</file>