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B1F71-4FCF-4D8D-BED0-F34DEEDE803C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DDF84-50EC-47F0-9BB6-37125F9C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41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29891EC-AA60-447E-8AA6-599911DBDC92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7C42-3D26-45F4-94F7-69207A585915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8ECD-6FA5-4107-9841-6E1D28993A2D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88C5-1FC5-45B2-8CD5-763367AFE2C4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7F01-D5F3-45D1-A56E-CF2342AC28C2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18E8-F8FF-4EB3-9FAF-7244CFA11724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18A59A-C83F-47A1-B57F-8AE8A64AC18D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A09E0CE-57A1-4644-8DD5-79D2C2E82809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7FED-1B9D-40C2-ABA0-92338F12853B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4AE-3CFD-4D87-A33F-4BFC6734AE0E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D78B-408D-4E8F-ACB8-F477D98CCFE8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798ECA-D318-4DE2-AB77-9D5C10A16E4C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C06656-8250-4D0C-8846-B4447A2D2F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 4. Встреча миров.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Великие географические открытия и их последствия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История нового времени </a:t>
            </a:r>
          </a:p>
          <a:p>
            <a:r>
              <a:rPr lang="ru-RU" dirty="0" smtClean="0"/>
              <a:t>1500-1800 </a:t>
            </a:r>
            <a:r>
              <a:rPr lang="ru-RU" dirty="0" err="1" smtClean="0"/>
              <a:t>гг</a:t>
            </a:r>
            <a:endParaRPr lang="ru-RU" dirty="0" smtClean="0"/>
          </a:p>
          <a:p>
            <a:r>
              <a:rPr lang="ru-RU" dirty="0" smtClean="0"/>
              <a:t>7 класс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520279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В1. </a:t>
            </a:r>
            <a:r>
              <a:rPr lang="ru-RU" sz="3200" dirty="0" smtClean="0"/>
              <a:t>Каковы последствия Великих географических открытий? Укажите два верных ответа из пяти предложенных. Обведите цифры, соответствующие верным ответам, и запишите их в указанном месте без дополнительных символов.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 fontScale="85000" lnSpcReduction="2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ru-RU" sz="3200" dirty="0" smtClean="0"/>
              <a:t>началась эпоха Крестовых походов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sz="3200" dirty="0" smtClean="0"/>
              <a:t>стал складываться единый мировой рынок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sz="3200" dirty="0" smtClean="0"/>
              <a:t>возросло значение Венеции и Генуи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sz="3200" dirty="0" smtClean="0"/>
              <a:t>стали возникать первые колониальные империи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sz="3200" dirty="0" smtClean="0"/>
              <a:t>уменьшилось количество золота, привозимого в Ев­ропу </a:t>
            </a:r>
          </a:p>
          <a:p>
            <a:pPr lvl="0"/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520279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В2. </a:t>
            </a:r>
            <a:r>
              <a:rPr lang="ru-RU" sz="3200" dirty="0" smtClean="0"/>
              <a:t>Каковы последствия Великих географических открытий? Укажите два верных ответа из пяти предложенных. Обведите цифры, соответствующие верным ответам, и запишите их в указанном месте без дополнительных символов.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 fontScale="85000" lnSpcReduction="2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ru-RU" sz="2800" dirty="0" smtClean="0"/>
              <a:t>началась Реконкиста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sz="2800" dirty="0" smtClean="0"/>
              <a:t>изменились представления европейцев о мире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sz="2800" dirty="0" smtClean="0"/>
              <a:t>были созданы условия для развития богословия 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800" dirty="0" smtClean="0"/>
              <a:t>	и схоластики 	'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sz="2800" dirty="0" smtClean="0"/>
              <a:t>торговые пути переместились из Средиземного моря в океаны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sz="2800" dirty="0" smtClean="0"/>
              <a:t>сложились благоприятные условия для развития государств майя и ацтеков </a:t>
            </a:r>
          </a:p>
          <a:p>
            <a:pPr lvl="0"/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5"/>
            <a:ext cx="7772400" cy="936103"/>
          </a:xfrm>
        </p:spPr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340768"/>
            <a:ext cx="7772400" cy="4536504"/>
          </a:xfrm>
        </p:spPr>
        <p:txBody>
          <a:bodyPr numCol="2">
            <a:normAutofit fontScale="85000" lnSpcReduction="20000"/>
          </a:bodyPr>
          <a:lstStyle/>
          <a:p>
            <a:r>
              <a:rPr lang="ru-RU" sz="4300" dirty="0" smtClean="0"/>
              <a:t>А1-1</a:t>
            </a:r>
          </a:p>
          <a:p>
            <a:r>
              <a:rPr lang="ru-RU" sz="4300" dirty="0" smtClean="0"/>
              <a:t>А2-4</a:t>
            </a:r>
          </a:p>
          <a:p>
            <a:r>
              <a:rPr lang="ru-RU" sz="4300" dirty="0" smtClean="0"/>
              <a:t>А3-2</a:t>
            </a:r>
          </a:p>
          <a:p>
            <a:r>
              <a:rPr lang="ru-RU" sz="4300" dirty="0" smtClean="0"/>
              <a:t>А4-1</a:t>
            </a:r>
          </a:p>
          <a:p>
            <a:r>
              <a:rPr lang="ru-RU" sz="4300" dirty="0" smtClean="0"/>
              <a:t>А5-3</a:t>
            </a:r>
          </a:p>
          <a:p>
            <a:endParaRPr lang="ru-RU" sz="4300" dirty="0" smtClean="0"/>
          </a:p>
          <a:p>
            <a:endParaRPr lang="ru-RU" sz="4300" dirty="0" smtClean="0"/>
          </a:p>
          <a:p>
            <a:endParaRPr lang="ru-RU" sz="4300" dirty="0" smtClean="0"/>
          </a:p>
          <a:p>
            <a:endParaRPr lang="ru-RU" sz="4300" dirty="0" smtClean="0"/>
          </a:p>
          <a:p>
            <a:r>
              <a:rPr lang="ru-RU" sz="4300" dirty="0" smtClean="0"/>
              <a:t>А6-1</a:t>
            </a:r>
          </a:p>
          <a:p>
            <a:r>
              <a:rPr lang="ru-RU" sz="4300" dirty="0" smtClean="0"/>
              <a:t>А7-2</a:t>
            </a:r>
          </a:p>
          <a:p>
            <a:r>
              <a:rPr lang="ru-RU" sz="4300" dirty="0" smtClean="0"/>
              <a:t>А8-3</a:t>
            </a:r>
          </a:p>
          <a:p>
            <a:endParaRPr lang="ru-RU" sz="4300" dirty="0" smtClean="0"/>
          </a:p>
          <a:p>
            <a:endParaRPr lang="ru-RU" sz="4300" dirty="0" smtClean="0"/>
          </a:p>
          <a:p>
            <a:r>
              <a:rPr lang="ru-RU" sz="4300" dirty="0" smtClean="0"/>
              <a:t>В1-2 4</a:t>
            </a:r>
          </a:p>
          <a:p>
            <a:r>
              <a:rPr lang="ru-RU" sz="4300" dirty="0" smtClean="0"/>
              <a:t>В2-2 4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160239"/>
          </a:xfrm>
        </p:spPr>
        <p:txBody>
          <a:bodyPr>
            <a:normAutofit/>
          </a:bodyPr>
          <a:lstStyle/>
          <a:p>
            <a:r>
              <a:rPr lang="ru-RU" b="1" dirty="0" smtClean="0"/>
              <a:t>А1. Ранее </a:t>
            </a:r>
            <a:r>
              <a:rPr lang="ru-RU" dirty="0" smtClean="0"/>
              <a:t>других состоялась экспедиция: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6254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1) </a:t>
            </a:r>
            <a:r>
              <a:rPr lang="ru-RU" sz="3200" dirty="0" err="1" smtClean="0"/>
              <a:t>Бартоломеу</a:t>
            </a:r>
            <a:r>
              <a:rPr lang="ru-RU" sz="3200" dirty="0" smtClean="0"/>
              <a:t> </a:t>
            </a:r>
            <a:r>
              <a:rPr lang="ru-RU" sz="3200" dirty="0" err="1" smtClean="0"/>
              <a:t>Диаша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 2) </a:t>
            </a:r>
            <a:r>
              <a:rPr lang="ru-RU" sz="3200" dirty="0" err="1" smtClean="0"/>
              <a:t>Америго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Веспуччи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 3) Христофора Колумба </a:t>
            </a:r>
          </a:p>
          <a:p>
            <a:r>
              <a:rPr lang="ru-RU" sz="3200" dirty="0" smtClean="0"/>
              <a:t>4) </a:t>
            </a:r>
            <a:r>
              <a:rPr lang="ru-RU" sz="3200" dirty="0" err="1" smtClean="0"/>
              <a:t>Франциско</a:t>
            </a:r>
            <a:r>
              <a:rPr lang="ru-RU" sz="3200" dirty="0" smtClean="0"/>
              <a:t> </a:t>
            </a:r>
            <a:r>
              <a:rPr lang="ru-RU" sz="3200" dirty="0" err="1" smtClean="0"/>
              <a:t>Писарро</a:t>
            </a:r>
            <a:r>
              <a:rPr lang="ru-RU" sz="3200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160239"/>
          </a:xfrm>
        </p:spPr>
        <p:txBody>
          <a:bodyPr>
            <a:normAutofit/>
          </a:bodyPr>
          <a:lstStyle/>
          <a:p>
            <a:r>
              <a:rPr lang="ru-RU" b="1" dirty="0" smtClean="0"/>
              <a:t>А2. В </a:t>
            </a:r>
            <a:r>
              <a:rPr lang="ru-RU" dirty="0" smtClean="0"/>
              <a:t>честь Магеллана был назван открытый им: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  1) океан </a:t>
            </a:r>
          </a:p>
          <a:p>
            <a:r>
              <a:rPr lang="ru-RU" sz="3200" dirty="0" smtClean="0"/>
              <a:t>2) материк </a:t>
            </a:r>
          </a:p>
          <a:p>
            <a:r>
              <a:rPr lang="ru-RU" sz="3200" dirty="0" smtClean="0"/>
              <a:t> 3) северо-восточный берег Америки </a:t>
            </a:r>
          </a:p>
          <a:p>
            <a:r>
              <a:rPr lang="ru-RU" sz="3200" dirty="0" smtClean="0"/>
              <a:t>4) пролив между Южной Америкой и островом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160239"/>
          </a:xfrm>
        </p:spPr>
        <p:txBody>
          <a:bodyPr>
            <a:normAutofit/>
          </a:bodyPr>
          <a:lstStyle/>
          <a:p>
            <a:r>
              <a:rPr lang="ru-RU" b="1" dirty="0" smtClean="0"/>
              <a:t>АЗ. </a:t>
            </a:r>
            <a:r>
              <a:rPr lang="ru-RU" dirty="0" smtClean="0"/>
              <a:t>Покорение государства ацтеков в Америке в 1519 г. связано с именем: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1) Вильгельма Завоевателя </a:t>
            </a:r>
          </a:p>
          <a:p>
            <a:r>
              <a:rPr lang="ru-RU" sz="3200" dirty="0" smtClean="0"/>
              <a:t> 2) </a:t>
            </a:r>
            <a:r>
              <a:rPr lang="ru-RU" sz="3200" dirty="0" err="1" smtClean="0"/>
              <a:t>Эрнандо</a:t>
            </a:r>
            <a:r>
              <a:rPr lang="ru-RU" sz="3200" dirty="0" smtClean="0"/>
              <a:t> Кортеса </a:t>
            </a:r>
          </a:p>
          <a:p>
            <a:pPr lvl="0"/>
            <a:r>
              <a:rPr lang="ru-RU" sz="3200" dirty="0" smtClean="0"/>
              <a:t>3)Джона Кабота </a:t>
            </a:r>
          </a:p>
          <a:p>
            <a:pPr lvl="0"/>
            <a:r>
              <a:rPr lang="ru-RU" sz="3200" dirty="0" smtClean="0"/>
              <a:t>4)Марко Поло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16023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А4. </a:t>
            </a:r>
            <a:r>
              <a:rPr lang="ru-RU" dirty="0" smtClean="0"/>
              <a:t>Завоевателей новых, обнаруженных в ходе Великих географических открытий земель называли: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1) конкистадорами </a:t>
            </a:r>
          </a:p>
          <a:p>
            <a:r>
              <a:rPr lang="ru-RU" sz="3200" dirty="0" smtClean="0"/>
              <a:t> 2) трубадурами </a:t>
            </a:r>
          </a:p>
          <a:p>
            <a:r>
              <a:rPr lang="ru-RU" sz="3200" dirty="0" smtClean="0"/>
              <a:t>3) мушкетерами </a:t>
            </a:r>
          </a:p>
          <a:p>
            <a:r>
              <a:rPr lang="ru-RU" sz="3200" dirty="0" smtClean="0"/>
              <a:t>4) каравеллами </a:t>
            </a:r>
          </a:p>
          <a:p>
            <a:pPr lvl="0"/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160239"/>
          </a:xfrm>
        </p:spPr>
        <p:txBody>
          <a:bodyPr>
            <a:normAutofit/>
          </a:bodyPr>
          <a:lstStyle/>
          <a:p>
            <a:r>
              <a:rPr lang="ru-RU" b="1" dirty="0" smtClean="0"/>
              <a:t>А5. Позднее </a:t>
            </a:r>
            <a:r>
              <a:rPr lang="ru-RU" dirty="0" smtClean="0"/>
              <a:t>других состоялась экспедиция: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 1) </a:t>
            </a:r>
            <a:r>
              <a:rPr lang="ru-RU" sz="3200" dirty="0" err="1" smtClean="0"/>
              <a:t>Васкода</a:t>
            </a:r>
            <a:r>
              <a:rPr lang="ru-RU" sz="3200" dirty="0" smtClean="0"/>
              <a:t> Гамы </a:t>
            </a:r>
          </a:p>
          <a:p>
            <a:pPr lvl="0"/>
            <a:r>
              <a:rPr lang="ru-RU" sz="3200" dirty="0" smtClean="0"/>
              <a:t>2)</a:t>
            </a:r>
            <a:r>
              <a:rPr lang="ru-RU" sz="3200" dirty="0" err="1" smtClean="0"/>
              <a:t>Бартоломеу</a:t>
            </a:r>
            <a:r>
              <a:rPr lang="ru-RU" sz="3200" dirty="0" smtClean="0"/>
              <a:t> </a:t>
            </a:r>
            <a:r>
              <a:rPr lang="ru-RU" sz="3200" dirty="0" err="1" smtClean="0"/>
              <a:t>Диаша</a:t>
            </a:r>
            <a:r>
              <a:rPr lang="ru-RU" sz="3200" dirty="0" smtClean="0"/>
              <a:t> </a:t>
            </a:r>
          </a:p>
          <a:p>
            <a:pPr lvl="0"/>
            <a:r>
              <a:rPr lang="ru-RU" sz="3200" dirty="0" smtClean="0"/>
              <a:t> 3) </a:t>
            </a:r>
            <a:r>
              <a:rPr lang="ru-RU" sz="3200" dirty="0" err="1" smtClean="0"/>
              <a:t>Фернана</a:t>
            </a:r>
            <a:r>
              <a:rPr lang="ru-RU" sz="3200" dirty="0" smtClean="0"/>
              <a:t> Магеллана </a:t>
            </a:r>
          </a:p>
          <a:p>
            <a:pPr lvl="0"/>
            <a:r>
              <a:rPr lang="ru-RU" sz="3200" dirty="0" smtClean="0"/>
              <a:t>4) Христофора Колумба </a:t>
            </a:r>
          </a:p>
          <a:p>
            <a:pPr lvl="0"/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160239"/>
          </a:xfrm>
        </p:spPr>
        <p:txBody>
          <a:bodyPr>
            <a:normAutofit/>
          </a:bodyPr>
          <a:lstStyle/>
          <a:p>
            <a:r>
              <a:rPr lang="ru-RU" dirty="0" smtClean="0"/>
              <a:t>А6. В ходе своей экспедиции Христофор Колумб открыл: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1) неизвестный европейцам материк </a:t>
            </a:r>
          </a:p>
          <a:p>
            <a:r>
              <a:rPr lang="ru-RU" sz="3200" dirty="0" smtClean="0"/>
              <a:t> 2) морской путь в Индию и Китай </a:t>
            </a:r>
          </a:p>
          <a:p>
            <a:r>
              <a:rPr lang="ru-RU" sz="3200" dirty="0" smtClean="0"/>
              <a:t> 3) новые месторождения золота </a:t>
            </a:r>
          </a:p>
          <a:p>
            <a:r>
              <a:rPr lang="ru-RU" sz="3200" dirty="0" smtClean="0"/>
              <a:t>4) Тихий океан </a:t>
            </a:r>
          </a:p>
          <a:p>
            <a:pPr lvl="0"/>
            <a:endParaRPr lang="ru-RU" sz="3200" dirty="0" smtClean="0"/>
          </a:p>
          <a:p>
            <a:pPr lvl="0"/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160239"/>
          </a:xfrm>
        </p:spPr>
        <p:txBody>
          <a:bodyPr>
            <a:normAutofit/>
          </a:bodyPr>
          <a:lstStyle/>
          <a:p>
            <a:r>
              <a:rPr lang="ru-RU" dirty="0" smtClean="0"/>
              <a:t>А7. В первой половине XVI в. страну инков - Перу - завоевал: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1) Генрих Мореплаватель </a:t>
            </a:r>
          </a:p>
          <a:p>
            <a:r>
              <a:rPr lang="ru-RU" sz="3200" dirty="0" smtClean="0"/>
              <a:t> 2) Франсиско </a:t>
            </a:r>
            <a:r>
              <a:rPr lang="ru-RU" sz="3200" dirty="0" err="1" smtClean="0"/>
              <a:t>Писарро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 3) Христофор Колумб </a:t>
            </a:r>
          </a:p>
          <a:p>
            <a:r>
              <a:rPr lang="ru-RU" sz="3200" dirty="0" smtClean="0"/>
              <a:t> 4) </a:t>
            </a:r>
            <a:r>
              <a:rPr lang="ru-RU" sz="3200" dirty="0" err="1" smtClean="0"/>
              <a:t>Фернан</a:t>
            </a:r>
            <a:r>
              <a:rPr lang="ru-RU" sz="3200" dirty="0" smtClean="0"/>
              <a:t> Магеллан </a:t>
            </a:r>
          </a:p>
          <a:p>
            <a:pPr lvl="0"/>
            <a:endParaRPr lang="ru-RU" sz="3200" dirty="0" smtClean="0"/>
          </a:p>
          <a:p>
            <a:pPr lvl="0"/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16023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А8. </a:t>
            </a:r>
            <a:r>
              <a:rPr lang="ru-RU" dirty="0" smtClean="0"/>
              <a:t>Территории, потерявшие </a:t>
            </a:r>
            <a:r>
              <a:rPr lang="ru-RU" b="1" dirty="0" smtClean="0"/>
              <a:t>независимость </a:t>
            </a:r>
            <a:r>
              <a:rPr lang="ru-RU" dirty="0" smtClean="0"/>
              <a:t>и попавшие под власть завоевателей, называют: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15200" cy="2625406"/>
          </a:xfrm>
        </p:spPr>
        <p:txBody>
          <a:bodyPr>
            <a:normAutofit/>
          </a:bodyPr>
          <a:lstStyle/>
          <a:p>
            <a:pPr marL="578358" indent="-514350"/>
            <a:r>
              <a:rPr lang="ru-RU" sz="3200" dirty="0" smtClean="0"/>
              <a:t>1)Новым Светом 	</a:t>
            </a:r>
          </a:p>
          <a:p>
            <a:pPr marL="578358" indent="-514350"/>
            <a:r>
              <a:rPr lang="ru-RU" sz="3200" dirty="0" smtClean="0"/>
              <a:t>2) компаниями</a:t>
            </a:r>
          </a:p>
          <a:p>
            <a:pPr marL="578358" indent="-514350"/>
            <a:r>
              <a:rPr lang="ru-RU" sz="3200" dirty="0" smtClean="0"/>
              <a:t> 3) колониями </a:t>
            </a:r>
          </a:p>
          <a:p>
            <a:r>
              <a:rPr lang="ru-RU" sz="3200" dirty="0" smtClean="0"/>
              <a:t>4) гильдиями </a:t>
            </a:r>
          </a:p>
          <a:p>
            <a:pPr lvl="0"/>
            <a:endParaRPr lang="ru-RU" sz="3200" dirty="0" smtClean="0"/>
          </a:p>
          <a:p>
            <a:pPr lvl="0"/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366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4. Встреча миров.  Великие географические открытия и их последствия  </vt:lpstr>
      <vt:lpstr>А1. Ранее других состоялась экспедиция: </vt:lpstr>
      <vt:lpstr>А2. В честь Магеллана был назван открытый им: </vt:lpstr>
      <vt:lpstr>АЗ. Покорение государства ацтеков в Америке в 1519 г. связано с именем: </vt:lpstr>
      <vt:lpstr>А4. Завоевателей новых, обнаруженных в ходе Великих географических открытий земель называли: </vt:lpstr>
      <vt:lpstr>А5. Позднее других состоялась экспедиция: </vt:lpstr>
      <vt:lpstr>А6. В ходе своей экспедиции Христофор Колумб открыл: </vt:lpstr>
      <vt:lpstr>А7. В первой половине XVI в. страну инков - Перу - завоевал: </vt:lpstr>
      <vt:lpstr>А8. Территории, потерявшие независимость и попавшие под власть завоевателей, называют: </vt:lpstr>
      <vt:lpstr>В1. Каковы последствия Великих географических открытий? Укажите два верных ответа из пяти предложенных. Обведите цифры, соответствующие верным ответам, и запишите их в указанном месте без дополнительных символов. </vt:lpstr>
      <vt:lpstr>В2. Каковы последствия Великих географических открытий? Укажите два верных ответа из пяти предложенных. Обведите цифры, соответствующие верным ответам, и запишите их в указанном месте без дополнительных символов. </vt:lpstr>
      <vt:lpstr>Ключ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4. Встреча миров.  Великие географические открытия и их последствия</dc:title>
  <dc:creator>Дом</dc:creator>
  <cp:lastModifiedBy>Leon</cp:lastModifiedBy>
  <cp:revision>4</cp:revision>
  <dcterms:created xsi:type="dcterms:W3CDTF">2013-02-13T13:43:08Z</dcterms:created>
  <dcterms:modified xsi:type="dcterms:W3CDTF">2018-11-18T18:30:19Z</dcterms:modified>
</cp:coreProperties>
</file>