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34DCE-6C1E-43DE-9DC8-190F723D3D74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C24A-0DF5-4F2F-ADD7-71823C9885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16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A6E530-3042-483F-AA47-296B62F395E2}" type="datetime1">
              <a:rPr lang="ru-RU" smtClean="0"/>
              <a:t>24.12.2018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17B5-9B3A-4CB3-803B-A444A07E5E12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B869-A3BC-4C25-9E75-139AD071B0F2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26F8-CF36-4EE7-9FF7-415B7C38791B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3607-2B32-4BC7-9FE3-0A393D6F91CC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0B16-9A63-45D1-B947-8EDD7567207B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2E47F1-11DF-45B2-8DB7-5AA61E950552}" type="datetime1">
              <a:rPr lang="ru-RU" smtClean="0"/>
              <a:t>24.12.2018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A0AFF8-E6DD-4F28-A0D6-B9F060E29954}" type="datetime1">
              <a:rPr lang="ru-RU" smtClean="0"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441F-70A6-45E5-A0F6-88E796D5C6AC}" type="datetime1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CB80-ECA7-478C-8451-8E4561E101B5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AE7-375B-4189-A418-025552CF25CB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FFD47E-178C-445C-8AA5-B7C51CBB5F81}" type="datetime1">
              <a:rPr lang="ru-RU" smtClean="0"/>
              <a:t>24.12.2018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AADC6D-F9F0-4D3C-AFB3-CA3211F76B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Итоговый тест </a:t>
            </a:r>
            <a:r>
              <a:rPr lang="ru-RU" dirty="0" smtClean="0"/>
              <a:t>за курс обществознания 6 класс</a:t>
            </a:r>
            <a:br>
              <a:rPr lang="ru-RU" dirty="0" smtClean="0"/>
            </a:br>
            <a:r>
              <a:rPr lang="ru-RU" dirty="0" smtClean="0"/>
              <a:t> входной контроль 7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9.Соедините в логические пары указанные термины: к каждой позиции, данной в первом столбце, подберите соответствующую позицию из второго столбца. 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8509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а) Правительство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1) участковый инспектор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509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) Государственная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Дума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2) министр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50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50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в) суд </a:t>
                      </a:r>
                    </a:p>
                    <a:p>
                      <a:pPr marL="85090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3) адвокат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85090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милиция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1920"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депутат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О. Современное российское законодательство предусматривает: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а) выплату денежных пособий беременным женщинам; </a:t>
            </a:r>
          </a:p>
          <a:p>
            <a:r>
              <a:rPr lang="ru-RU" dirty="0" smtClean="0"/>
              <a:t>б) выплату денежного пособия при рождении ребенка; </a:t>
            </a:r>
          </a:p>
          <a:p>
            <a:r>
              <a:rPr lang="ru-RU" dirty="0" smtClean="0"/>
              <a:t>в) право граждан на «отцовский капитал после рождения второго ребенка; </a:t>
            </a:r>
          </a:p>
          <a:p>
            <a:r>
              <a:rPr lang="ru-RU" dirty="0" smtClean="0"/>
              <a:t>г) бесплатное основное общее образование;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предоставление семье отдельной квартиры после рождения ребенка; </a:t>
            </a:r>
          </a:p>
          <a:p>
            <a:r>
              <a:rPr lang="ru-RU" dirty="0" smtClean="0"/>
              <a:t>е) помощь детям-сиротам и детям-инвалидам.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11. В современной России существуют: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император; </a:t>
            </a:r>
          </a:p>
          <a:p>
            <a:r>
              <a:rPr lang="ru-RU" dirty="0" smtClean="0"/>
              <a:t>б) президент; </a:t>
            </a:r>
          </a:p>
          <a:p>
            <a:r>
              <a:rPr lang="ru-RU" dirty="0" smtClean="0"/>
              <a:t>в) Земский собор; </a:t>
            </a:r>
          </a:p>
          <a:p>
            <a:r>
              <a:rPr lang="ru-RU" dirty="0" smtClean="0"/>
              <a:t>г) Федеральное Собрание;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) мировые суды; </a:t>
            </a:r>
          </a:p>
          <a:p>
            <a:r>
              <a:rPr lang="ru-RU" dirty="0" smtClean="0"/>
              <a:t>е) Конституционный суд;</a:t>
            </a:r>
          </a:p>
          <a:p>
            <a:r>
              <a:rPr lang="ru-RU" dirty="0" smtClean="0"/>
              <a:t> ж) Генеральные штаты; 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местное самоуправление.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12. Отметьте цифрой  1, </a:t>
            </a:r>
            <a:r>
              <a:rPr lang="ru-RU" sz="3600" dirty="0" err="1" smtClean="0"/>
              <a:t>общественныe</a:t>
            </a:r>
            <a:r>
              <a:rPr lang="ru-RU" sz="3600" dirty="0" smtClean="0"/>
              <a:t> науки, а цифрой 2, - естественные науки: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биология; </a:t>
            </a:r>
          </a:p>
          <a:p>
            <a:r>
              <a:rPr lang="ru-RU" dirty="0" smtClean="0"/>
              <a:t>б) философия; </a:t>
            </a:r>
          </a:p>
          <a:p>
            <a:r>
              <a:rPr lang="ru-RU" dirty="0" smtClean="0"/>
              <a:t>в) история; </a:t>
            </a:r>
          </a:p>
          <a:p>
            <a:r>
              <a:rPr lang="ru-RU" dirty="0" smtClean="0"/>
              <a:t>г) демография;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физика; </a:t>
            </a:r>
          </a:p>
          <a:p>
            <a:r>
              <a:rPr lang="ru-RU" dirty="0" smtClean="0"/>
              <a:t>е) химия; </a:t>
            </a:r>
          </a:p>
          <a:p>
            <a:r>
              <a:rPr lang="ru-RU" dirty="0" smtClean="0"/>
              <a:t>ж) экономика; 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</a:t>
            </a:r>
            <a:r>
              <a:rPr lang="ru-RU" dirty="0" err="1" smtClean="0"/>
              <a:t>культурология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Запишите в таблицу получившиеся цифры.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13. Определите верные высказывания: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образование включает обучение и воспитание; </a:t>
            </a:r>
          </a:p>
          <a:p>
            <a:r>
              <a:rPr lang="ru-RU" dirty="0" smtClean="0"/>
              <a:t>б) школьную жизнь регулирует устав школы; </a:t>
            </a:r>
          </a:p>
          <a:p>
            <a:r>
              <a:rPr lang="ru-RU" dirty="0" smtClean="0"/>
              <a:t>в) математика, биология, физика - новые предметы в современной школе; </a:t>
            </a:r>
          </a:p>
          <a:p>
            <a:r>
              <a:rPr lang="ru-RU" dirty="0" smtClean="0"/>
              <a:t>г) в России существует обязательное девятилетнее образование;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до </a:t>
            </a:r>
            <a:r>
              <a:rPr lang="ru-RU" dirty="0" err="1" smtClean="0"/>
              <a:t>хх</a:t>
            </a:r>
            <a:r>
              <a:rPr lang="ru-RU" dirty="0" smtClean="0"/>
              <a:t> в. школы могла посещать только небольшая часть детей.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14. Укажите понятия, относящиеся к политической сфере общества: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правительство;</a:t>
            </a:r>
          </a:p>
          <a:p>
            <a:r>
              <a:rPr lang="ru-RU" dirty="0" smtClean="0"/>
              <a:t> б) касты; </a:t>
            </a:r>
          </a:p>
          <a:p>
            <a:r>
              <a:rPr lang="ru-RU" dirty="0" smtClean="0"/>
              <a:t>в) милиция;</a:t>
            </a:r>
          </a:p>
          <a:p>
            <a:r>
              <a:rPr lang="ru-RU" dirty="0" smtClean="0"/>
              <a:t> г) семья;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политическая партия;</a:t>
            </a:r>
          </a:p>
          <a:p>
            <a:r>
              <a:rPr lang="ru-RU" dirty="0" smtClean="0"/>
              <a:t> е) фирма; </a:t>
            </a:r>
          </a:p>
          <a:p>
            <a:r>
              <a:rPr lang="ru-RU" dirty="0" smtClean="0"/>
              <a:t>ж) университет.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15. Глобальные проблемы человечества: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а) появились в XVIII в.; </a:t>
            </a:r>
          </a:p>
          <a:p>
            <a:r>
              <a:rPr lang="ru-RU" dirty="0" smtClean="0"/>
              <a:t>б) не представляют угрозы для всего человечества; </a:t>
            </a:r>
          </a:p>
          <a:p>
            <a:r>
              <a:rPr lang="ru-RU" dirty="0" smtClean="0"/>
              <a:t>в) не решены на современном этапе; </a:t>
            </a:r>
          </a:p>
          <a:p>
            <a:r>
              <a:rPr lang="ru-RU" dirty="0" smtClean="0"/>
              <a:t>г) включают охрану окружающей среды;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не включают проблемы распространения </a:t>
            </a:r>
            <a:r>
              <a:rPr lang="ru-RU" dirty="0" err="1" smtClean="0"/>
              <a:t>СПИДа</a:t>
            </a:r>
            <a:r>
              <a:rPr lang="ru-RU" dirty="0" smtClean="0"/>
              <a:t> и наркомании; </a:t>
            </a:r>
          </a:p>
          <a:p>
            <a:r>
              <a:rPr lang="ru-RU" dirty="0" smtClean="0"/>
              <a:t>е) возможно решить только силами всего мирового сообщества.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5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858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А-2,Б-4</a:t>
                      </a:r>
                    </a:p>
                    <a:p>
                      <a:r>
                        <a:rPr lang="ru-RU" sz="2400" dirty="0" smtClean="0"/>
                        <a:t>В-3,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Г-1</a:t>
                      </a:r>
                      <a:endParaRPr lang="ru-RU" sz="24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А-3,В-4,В-5</a:t>
                      </a:r>
                    </a:p>
                    <a:p>
                      <a:r>
                        <a:rPr lang="ru-RU" sz="2400" dirty="0" smtClean="0"/>
                        <a:t>Г-2,Д-1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А,б,г,е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Б,г,д,е,з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А-2,б-1,в-1,г-1,д-2,е-2,ж-1,з-1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А,в.г.ж.и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А,б,д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А,в,д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б,д,ж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В,г,е</a:t>
                      </a:r>
                      <a:endParaRPr lang="ru-RU" sz="2400" dirty="0"/>
                    </a:p>
                  </a:txBody>
                  <a:tcPr/>
                </a:tc>
              </a:tr>
              <a:tr h="38025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Б,в,г,з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Политическая организация общества с определенной формой правления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а) страна; </a:t>
            </a:r>
          </a:p>
          <a:p>
            <a:r>
              <a:rPr lang="ru-RU" sz="3600" dirty="0" smtClean="0"/>
              <a:t>б) общество; </a:t>
            </a:r>
          </a:p>
          <a:p>
            <a:r>
              <a:rPr lang="ru-RU" sz="3600" dirty="0" smtClean="0"/>
              <a:t>в) государство; </a:t>
            </a:r>
          </a:p>
          <a:p>
            <a:r>
              <a:rPr lang="ru-RU" sz="3600" dirty="0" smtClean="0"/>
              <a:t>г) народ.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2. Соотнесите ступени развития общества и их характеристики: к каждой позиции, данной в первом столбце, подберите соответствующую позицию из второго столбца.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53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7393"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а) общество охотников 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собирателей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1) окончательный переход от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кочевого образа жизни к оседлому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7393"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б)индустриальное общество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развитие компьютерных технологий и Интернета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7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аграрное общество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кочевой образ жизни небольших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групп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7393"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информационное общество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распространение крупного машинного производства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07393">
                <a:tc>
                  <a:txBody>
                    <a:bodyPr/>
                    <a:lstStyle/>
                    <a:p>
                      <a:pPr marL="91440">
                        <a:spcAft>
                          <a:spcPts val="0"/>
                        </a:spcAft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общество земледельцев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скотоводов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4460"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преобладание сельского хозяйства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Определите явление, случившееся в истории человечества раньше других: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а) появление фабрик и заводов; </a:t>
            </a:r>
          </a:p>
          <a:p>
            <a:r>
              <a:rPr lang="ru-RU" sz="3600" dirty="0" smtClean="0"/>
              <a:t>б) возникновение городов; </a:t>
            </a:r>
          </a:p>
          <a:p>
            <a:r>
              <a:rPr lang="ru-RU" sz="3600" dirty="0" smtClean="0"/>
              <a:t>в) образование первых государств; </a:t>
            </a:r>
          </a:p>
          <a:p>
            <a:r>
              <a:rPr lang="ru-RU" sz="3600" dirty="0" smtClean="0"/>
              <a:t>г) существование собирательства как основного способа пропитания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Определите явление, произошедшее в истории человечества позднее других: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а) возникновение ремесла; </a:t>
            </a:r>
          </a:p>
          <a:p>
            <a:r>
              <a:rPr lang="ru-RU" sz="3200" dirty="0" smtClean="0"/>
              <a:t>б) освоение космоса; </a:t>
            </a:r>
          </a:p>
          <a:p>
            <a:r>
              <a:rPr lang="ru-RU" sz="3200" dirty="0" smtClean="0"/>
              <a:t>в) появление социальных групп предпринимателей и на­емных работников; </a:t>
            </a:r>
          </a:p>
          <a:p>
            <a:r>
              <a:rPr lang="ru-RU" sz="3200" dirty="0" smtClean="0"/>
              <a:t>г) создание государственных законов.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Укажите термины, относящиеся к экономической сфере жизни общества: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а) рынок; </a:t>
            </a:r>
          </a:p>
          <a:p>
            <a:r>
              <a:rPr lang="ru-RU" dirty="0" smtClean="0"/>
              <a:t>б) сословие; </a:t>
            </a:r>
          </a:p>
          <a:p>
            <a:r>
              <a:rPr lang="ru-RU" dirty="0" smtClean="0"/>
              <a:t>в) производство;</a:t>
            </a:r>
          </a:p>
          <a:p>
            <a:r>
              <a:rPr lang="ru-RU" dirty="0" smtClean="0"/>
              <a:t> г) потребление;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) суд; </a:t>
            </a:r>
          </a:p>
          <a:p>
            <a:r>
              <a:rPr lang="ru-RU" dirty="0" smtClean="0"/>
              <a:t>е) идеал; </a:t>
            </a:r>
          </a:p>
          <a:p>
            <a:r>
              <a:rPr lang="ru-RU" dirty="0" smtClean="0"/>
              <a:t>ж) деньги; 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гражданство; </a:t>
            </a:r>
          </a:p>
          <a:p>
            <a:r>
              <a:rPr lang="ru-RU" dirty="0" smtClean="0"/>
              <a:t>и) бизнес; </a:t>
            </a:r>
          </a:p>
          <a:p>
            <a:r>
              <a:rPr lang="ru-RU" dirty="0" smtClean="0"/>
              <a:t>к) наука.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6. Любая деятельность по производству и обмену товаров и услуг с целью получения прибыли называется: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фирма; </a:t>
            </a:r>
          </a:p>
          <a:p>
            <a:r>
              <a:rPr lang="ru-RU" dirty="0" smtClean="0"/>
              <a:t>б) производство; </a:t>
            </a:r>
          </a:p>
          <a:p>
            <a:r>
              <a:rPr lang="ru-RU" dirty="0" smtClean="0"/>
              <a:t>в) потребление; </a:t>
            </a:r>
          </a:p>
          <a:p>
            <a:r>
              <a:rPr lang="ru-RU" dirty="0" smtClean="0"/>
              <a:t>г) бизнес;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банк; </a:t>
            </a:r>
          </a:p>
          <a:p>
            <a:r>
              <a:rPr lang="ru-RU" dirty="0" smtClean="0"/>
              <a:t>е) рынок.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Какие характеристики труда в современной России являются неверными?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а) Каждый человек имеет право на труд; </a:t>
            </a:r>
          </a:p>
          <a:p>
            <a:r>
              <a:rPr lang="ru-RU" dirty="0" smtClean="0"/>
              <a:t>б) любой совершеннолетний гражданин обязан трудиться; </a:t>
            </a:r>
          </a:p>
          <a:p>
            <a:r>
              <a:rPr lang="ru-RU" dirty="0" smtClean="0"/>
              <a:t>в) трудовую деятельность регулирует Трудовой кодекс РФ; </a:t>
            </a:r>
          </a:p>
          <a:p>
            <a:r>
              <a:rPr lang="ru-RU" dirty="0" smtClean="0"/>
              <a:t>г) по закону рабочее время в неделю должно составлять не более 40 часов;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женщины имеют право уйти на пенсию по возрасту в 60 лет; </a:t>
            </a:r>
          </a:p>
          <a:p>
            <a:r>
              <a:rPr lang="ru-RU" dirty="0" smtClean="0"/>
              <a:t>е) запрещено использовать труд подростков до 18 лет на тяжелых и ночных работах; </a:t>
            </a:r>
          </a:p>
          <a:p>
            <a:r>
              <a:rPr lang="ru-RU" dirty="0" smtClean="0"/>
              <a:t>ж) отпуск несовершеннолетних работников должен составлять не менее двух месяцев.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Укажите социальные группы, существующие в современном российском обществе: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рыцари; </a:t>
            </a:r>
          </a:p>
          <a:p>
            <a:r>
              <a:rPr lang="ru-RU" dirty="0" smtClean="0"/>
              <a:t>б) женщины; </a:t>
            </a:r>
          </a:p>
          <a:p>
            <a:r>
              <a:rPr lang="ru-RU" dirty="0" smtClean="0"/>
              <a:t>в) молодежь;</a:t>
            </a:r>
          </a:p>
          <a:p>
            <a:r>
              <a:rPr lang="ru-RU" dirty="0" smtClean="0"/>
              <a:t> г) бедные;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касты; </a:t>
            </a:r>
          </a:p>
          <a:p>
            <a:r>
              <a:rPr lang="ru-RU" dirty="0" smtClean="0"/>
              <a:t>е) дворяне;</a:t>
            </a:r>
          </a:p>
          <a:p>
            <a:r>
              <a:rPr lang="ru-RU" dirty="0" smtClean="0"/>
              <a:t> ж) бояре; 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горожане.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</TotalTime>
  <Words>855</Words>
  <Application>Microsoft Office PowerPoint</Application>
  <PresentationFormat>Экран (4:3)</PresentationFormat>
  <Paragraphs>170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Итоговый тест за курс обществознания 6 класс  входной контроль 7 класс </vt:lpstr>
      <vt:lpstr>1. Политическая организация общества с определенной формой правления называется:  </vt:lpstr>
      <vt:lpstr>2. Соотнесите ступени развития общества и их характеристики: к каждой позиции, данной в первом столбце, подберите соответствующую позицию из второго столбца.  </vt:lpstr>
      <vt:lpstr>3. Определите явление, случившееся в истории человечества раньше других:  </vt:lpstr>
      <vt:lpstr>4. Определите явление, произошедшее в истории человечества позднее других:  </vt:lpstr>
      <vt:lpstr>5. Укажите термины, относящиеся к экономической сфере жизни общества:  </vt:lpstr>
      <vt:lpstr>6. Любая деятельность по производству и обмену товаров и услуг с целью получения прибыли называется:  </vt:lpstr>
      <vt:lpstr>7. Какие характеристики труда в современной России являются неверными? </vt:lpstr>
      <vt:lpstr>8. Укажите социальные группы, существующие в современном российском обществе:  </vt:lpstr>
      <vt:lpstr>9.Соедините в логические пары указанные термины: к каждой позиции, данной в первом столбце, подберите соответствующую позицию из второго столбца.  </vt:lpstr>
      <vt:lpstr>1 О. Современное российское законодательство предусматривает:  </vt:lpstr>
      <vt:lpstr>11. В современной России существуют: </vt:lpstr>
      <vt:lpstr>12. Отметьте цифрой  1, общественныe науки, а цифрой 2, - естественные науки:  </vt:lpstr>
      <vt:lpstr>13. Определите верные высказывания:  </vt:lpstr>
      <vt:lpstr>14. Укажите понятия, относящиеся к политической сфере общества:  </vt:lpstr>
      <vt:lpstr>15. Глобальные проблемы человечества: </vt:lpstr>
      <vt:lpstr>Ключ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за курс обществознания 6 класс  входной контроль 7 класс</dc:title>
  <dc:creator>Uzver</dc:creator>
  <cp:lastModifiedBy>Leon</cp:lastModifiedBy>
  <cp:revision>5</cp:revision>
  <dcterms:created xsi:type="dcterms:W3CDTF">2013-09-19T16:22:26Z</dcterms:created>
  <dcterms:modified xsi:type="dcterms:W3CDTF">2018-12-24T17:26:59Z</dcterms:modified>
</cp:coreProperties>
</file>