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3E7BA-49F3-4018-A079-C0C5803CA42A}" type="datetimeFigureOut">
              <a:rPr lang="ru-RU" smtClean="0"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FE5CF-7904-43C9-B634-41519A5111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7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2E5D-4DE3-4CC3-90DD-5738B95EEF54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5166-1E0D-4B3F-9A8C-AD40CDD1CE20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0E5E-4031-4233-910D-D1D9B4F01B59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1C769-CEE8-4F2F-B3CD-B296C1626200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68C78-4710-4503-9D08-D389A9344594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F5CF-6AC4-40F1-A747-27D496330950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C2888-A936-4658-85CC-63C29ECB858B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C5F0-CCC2-4131-BB1F-B4B43F1FD5C3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501BF-AD68-48E5-9F2C-06C1ED9426D3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FCA1-256D-4FCF-84B3-E56CF5D0F665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63CD-DBB0-4B7B-9A23-6C183B9EF023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09E8-BD37-447B-A6D3-332229AE320F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2C24-08AB-4331-9CBD-89A2E567089D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9DB-73C5-47A7-A499-840DBE3F4FF3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A1650-BD94-4E04-89A8-B907BFDC41A1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CD4BF-E237-4569-902E-BEC76CC96558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4DA9-0BF7-48B8-8C57-9BB49F7FAEAE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DE26AB-5883-4418-9A0D-C00C4CB82B40}" type="datetime1">
              <a:rPr lang="en-US" smtClean="0"/>
              <a:t>3/30/2019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100pres.ru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6560" y="657553"/>
            <a:ext cx="53244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кажется нам чудом, на самом деле таковым не является!" - Симон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Стевин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62497" y="533301"/>
            <a:ext cx="4635062" cy="5993623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33770"/>
            <a:ext cx="11966028" cy="546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Википедия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Закон Бернулли. Просто и доходчиво  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http://info-4all.ru/obrazovanie/zakon-bernulli-prosto-i-dohodchivo/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3.https://yandex.ru/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search?p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=2&amp;text=%D0%94%D0%B0%D0%BD%D0%B8%D0%B8%D0%BB%20%D0%91%D0%B5%D1%80%D0%BD%D1%83%D0%BB%D0%BB%D0%B8&amp;pos=81&amp;rpt=simage&amp;img_url=http%3A%2F%2Fimages.myshared.ru%2F6%2F616139%2Fslide_6.jpg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http://mydim.ua/pub/images/7dfe8c761b984cc0.jpg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https://avatars.mds.yandex.net/get-pdb/1370139/488ab445-df5f-4f73-9d60-c880b7b405ce/s1200?webp=false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0http://teplosniks.ru/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istoriya-teploenergetiki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/daniil-bernulli-i-osnovnoj-zakon-gidravliki.html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8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356" y="925526"/>
            <a:ext cx="1012087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«История великих открытий»</a:t>
            </a:r>
            <a:endParaRPr lang="ru-RU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29103" y="1105064"/>
            <a:ext cx="9438289" cy="300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проекта: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Основной целью моего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проверка справедливости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 Бернулли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поиск всевозможных применений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 Бернулли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нашей жизни.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7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076" y="1"/>
            <a:ext cx="11860924" cy="578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Задачами проекта являлись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Изучить историю открытия, теорию и свойства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 Бернулли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Найти проявления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закона Бернулли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повседневной жизни.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Провести ряд экспериментов по обнаружению явлений, объяснение которых опирается на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 Бернулли</a:t>
            </a: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Сделать вывод по проведенным экспериментам.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Представить полученные результаты одноклассникам на уроке и сделать памятку буклет для кабинета физики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 происходят открытия в физик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58" y="141890"/>
            <a:ext cx="5108028" cy="6290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021" y="555522"/>
            <a:ext cx="6096000" cy="5019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происходят открытия в физике: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Ученый видит, что одно и то же явление происходит постоянно, и проводит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 явлением.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В голове у ученого появляется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проще говоря, </a:t>
            </a: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предположение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как это явление происходит.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Далее ученый проводит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проверить новую идею.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Если эксперимент удается, то ученый понимает, что выявил истину об устройстве мира, и создает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теорию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Другие ученые могут прочесть теорию и повторить эксперимент у себя в лабораториях. Повторные эксперименты, которые проводятся, чтобы подтвердить теорию можно назвать 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опытами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0828" y="90205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Даниил Бернулли  -  швейцарский физик-универсал, механик и математик, один из создателей кинетической теории газов, гидродинамики и математической физики.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62" y="414402"/>
            <a:ext cx="4193627" cy="608099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Безымянный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38" y="126124"/>
            <a:ext cx="6201103" cy="643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4" y="126124"/>
            <a:ext cx="5596759" cy="643233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6840"/>
            <a:ext cx="5602342" cy="6274676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220717"/>
            <a:ext cx="5670003" cy="6400799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72" y="1120566"/>
            <a:ext cx="114772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 науки физика – безграничен.  Изучив тему «Давление», я узнал много интересного, теперь я по данной теме могу выступить на уроке физики  или внеурочной деятельности, поделиться  своей информацией с одноклассниками.  Представить полученные результаты одноклассникам на уроке и сделать памятку буклет для кабинета физики.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100pres.ru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</TotalTime>
  <Words>334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МОУ СОШ 17</dc:creator>
  <cp:lastModifiedBy>Leon</cp:lastModifiedBy>
  <cp:revision>19</cp:revision>
  <dcterms:created xsi:type="dcterms:W3CDTF">2019-03-05T08:03:56Z</dcterms:created>
  <dcterms:modified xsi:type="dcterms:W3CDTF">2019-03-30T12:30:02Z</dcterms:modified>
</cp:coreProperties>
</file>