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B9E7A-6E7D-40FA-94D2-8B54FC1D299F}" type="datetimeFigureOut">
              <a:rPr lang="ru-RU" smtClean="0"/>
              <a:t>09.01.2019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6109E-CCE7-48FF-A621-4CB9CF74730A}" type="slidenum">
              <a:rPr lang="ru-RU" smtClean="0"/>
              <a:t>‹#›</a:t>
            </a:fld>
            <a:endParaRPr lang="ru-RU"/>
          </a:p>
        </p:txBody>
      </p:sp>
    </p:spTree>
    <p:extLst>
      <p:ext uri="{BB962C8B-B14F-4D97-AF65-F5344CB8AC3E}">
        <p14:creationId xmlns:p14="http://schemas.microsoft.com/office/powerpoint/2010/main" val="151339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9C5AD942-56B0-4C8F-B8C0-5FE06981FC22}" type="datetime1">
              <a:rPr lang="en-US" smtClean="0"/>
              <a:t>1/9/2019</a:t>
            </a:fld>
            <a:endParaRPr lang="en-US"/>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pptshki.ru</a:t>
            </a:r>
            <a:endParaRPr lang="en-US"/>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A716DD-B5B9-4518-97F1-28936CB5DC21}" type="datetime1">
              <a:rPr lang="en-US" smtClean="0"/>
              <a:t>1/9/2019</a:t>
            </a:fld>
            <a:endParaRPr lang="en-US"/>
          </a:p>
        </p:txBody>
      </p:sp>
      <p:sp>
        <p:nvSpPr>
          <p:cNvPr id="5" name="Нижний колонтитул 4"/>
          <p:cNvSpPr>
            <a:spLocks noGrp="1"/>
          </p:cNvSpPr>
          <p:nvPr>
            <p:ph type="ftr" sz="quarter" idx="11"/>
          </p:nvPr>
        </p:nvSpPr>
        <p:spPr/>
        <p:txBody>
          <a:bodyPr/>
          <a:lstStyle/>
          <a:p>
            <a:r>
              <a:rPr lang="en-US" smtClean="0"/>
              <a:t>pptshki.ru</a:t>
            </a:r>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C3CF6D-2DDA-4430-A1CA-218837B83108}" type="datetime1">
              <a:rPr lang="en-US" smtClean="0"/>
              <a:t>1/9/2019</a:t>
            </a:fld>
            <a:endParaRPr lang="en-US"/>
          </a:p>
        </p:txBody>
      </p:sp>
      <p:sp>
        <p:nvSpPr>
          <p:cNvPr id="5" name="Нижний колонтитул 4"/>
          <p:cNvSpPr>
            <a:spLocks noGrp="1"/>
          </p:cNvSpPr>
          <p:nvPr>
            <p:ph type="ftr" sz="quarter" idx="11"/>
          </p:nvPr>
        </p:nvSpPr>
        <p:spPr/>
        <p:txBody>
          <a:bodyPr/>
          <a:lstStyle/>
          <a:p>
            <a:r>
              <a:rPr lang="en-US" smtClean="0"/>
              <a:t>pptshki.ru</a:t>
            </a:r>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8D3CD4DA-CF38-4390-93C1-91013A718796}" type="datetime1">
              <a:rPr lang="en-US" smtClean="0"/>
              <a:t>1/9/2019</a:t>
            </a:fld>
            <a:endParaRPr lang="en-US"/>
          </a:p>
        </p:txBody>
      </p:sp>
      <p:sp>
        <p:nvSpPr>
          <p:cNvPr id="5" name="Нижний колонтитул 4"/>
          <p:cNvSpPr>
            <a:spLocks noGrp="1"/>
          </p:cNvSpPr>
          <p:nvPr>
            <p:ph type="ftr" sz="quarter" idx="11"/>
          </p:nvPr>
        </p:nvSpPr>
        <p:spPr>
          <a:xfrm>
            <a:off x="457200" y="6480969"/>
            <a:ext cx="4260056" cy="300831"/>
          </a:xfrm>
        </p:spPr>
        <p:txBody>
          <a:bodyPr/>
          <a:lstStyle/>
          <a:p>
            <a:r>
              <a:rPr lang="en-US" smtClean="0"/>
              <a:t>pptshki.ru</a:t>
            </a:r>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997F47E7-FF10-46FA-AF22-D36981F5B7F9}" type="datetime1">
              <a:rPr lang="en-US" smtClean="0"/>
              <a:t>1/9/2019</a:t>
            </a:fld>
            <a:endParaRPr lang="en-US"/>
          </a:p>
        </p:txBody>
      </p:sp>
      <p:sp>
        <p:nvSpPr>
          <p:cNvPr id="5" name="Нижний колонтитул 4"/>
          <p:cNvSpPr>
            <a:spLocks noGrp="1"/>
          </p:cNvSpPr>
          <p:nvPr>
            <p:ph type="ftr" sz="quarter" idx="11"/>
          </p:nvPr>
        </p:nvSpPr>
        <p:spPr>
          <a:xfrm>
            <a:off x="2619376" y="6480969"/>
            <a:ext cx="4260056" cy="300831"/>
          </a:xfrm>
        </p:spPr>
        <p:txBody>
          <a:bodyPr/>
          <a:lstStyle/>
          <a:p>
            <a:r>
              <a:rPr lang="en-US" smtClean="0"/>
              <a:t>pptshki.ru</a:t>
            </a:r>
            <a:endParaRPr lang="en-US"/>
          </a:p>
        </p:txBody>
      </p:sp>
      <p:sp>
        <p:nvSpPr>
          <p:cNvPr id="6" name="Номер слайда 5"/>
          <p:cNvSpPr>
            <a:spLocks noGrp="1"/>
          </p:cNvSpPr>
          <p:nvPr>
            <p:ph type="sldNum" sz="quarter" idx="12"/>
          </p:nvPr>
        </p:nvSpPr>
        <p:spPr>
          <a:xfrm>
            <a:off x="8451056" y="809624"/>
            <a:ext cx="502920" cy="300831"/>
          </a:xfrm>
        </p:spPr>
        <p:txBody>
          <a:bodyPr/>
          <a:lstStyle/>
          <a:p>
            <a:fld id="{A483448D-3A78-4528-A469-B745A65DA480}" type="slidenum">
              <a:rPr lang="en-US" smtClean="0"/>
              <a:pPr/>
              <a:t>‹#›</a:t>
            </a:fld>
            <a:endParaRPr lang="en-US"/>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6207A38A-F1D0-4838-B6BF-9B85B45D34DD}" type="datetime1">
              <a:rPr lang="en-US" smtClean="0"/>
              <a:t>1/9/2019</a:t>
            </a:fld>
            <a:endParaRPr lang="en-US"/>
          </a:p>
        </p:txBody>
      </p:sp>
      <p:sp>
        <p:nvSpPr>
          <p:cNvPr id="6" name="Нижний колонтитул 5"/>
          <p:cNvSpPr>
            <a:spLocks noGrp="1"/>
          </p:cNvSpPr>
          <p:nvPr>
            <p:ph type="ftr" sz="quarter" idx="11"/>
          </p:nvPr>
        </p:nvSpPr>
        <p:spPr>
          <a:xfrm>
            <a:off x="457200" y="6480969"/>
            <a:ext cx="4260056" cy="301752"/>
          </a:xfrm>
        </p:spPr>
        <p:txBody>
          <a:bodyPr/>
          <a:lstStyle/>
          <a:p>
            <a:r>
              <a:rPr lang="en-US" smtClean="0"/>
              <a:t>pptshki.ru</a:t>
            </a:r>
            <a:endParaRPr lang="en-US"/>
          </a:p>
        </p:txBody>
      </p:sp>
      <p:sp>
        <p:nvSpPr>
          <p:cNvPr id="7" name="Номер слайда 6"/>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1B73138-334B-4CB7-A07B-56FD9D4AB169}" type="datetime1">
              <a:rPr lang="en-US" smtClean="0"/>
              <a:t>1/9/2019</a:t>
            </a:fld>
            <a:endParaRPr lang="en-US"/>
          </a:p>
        </p:txBody>
      </p:sp>
      <p:sp>
        <p:nvSpPr>
          <p:cNvPr id="8" name="Нижний колонтитул 7"/>
          <p:cNvSpPr>
            <a:spLocks noGrp="1"/>
          </p:cNvSpPr>
          <p:nvPr>
            <p:ph type="ftr" sz="quarter" idx="11"/>
          </p:nvPr>
        </p:nvSpPr>
        <p:spPr>
          <a:xfrm>
            <a:off x="457200" y="6480969"/>
            <a:ext cx="4261104" cy="301752"/>
          </a:xfrm>
        </p:spPr>
        <p:txBody>
          <a:bodyPr/>
          <a:lstStyle/>
          <a:p>
            <a:r>
              <a:rPr lang="en-US" smtClean="0"/>
              <a:t>pptshki.ru</a:t>
            </a:r>
            <a:endParaRPr lang="en-US"/>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8498C40-2A82-4DD3-BC60-3859CB2CA971}" type="datetime1">
              <a:rPr lang="en-US" smtClean="0"/>
              <a:t>1/9/2019</a:t>
            </a:fld>
            <a:endParaRPr lang="en-US"/>
          </a:p>
        </p:txBody>
      </p:sp>
      <p:sp>
        <p:nvSpPr>
          <p:cNvPr id="4" name="Нижний колонтитул 3"/>
          <p:cNvSpPr>
            <a:spLocks noGrp="1"/>
          </p:cNvSpPr>
          <p:nvPr>
            <p:ph type="ftr" sz="quarter" idx="11"/>
          </p:nvPr>
        </p:nvSpPr>
        <p:spPr/>
        <p:txBody>
          <a:bodyPr/>
          <a:lstStyle/>
          <a:p>
            <a:r>
              <a:rPr lang="en-US" smtClean="0"/>
              <a:t>pptshki.ru</a:t>
            </a:r>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6421EF4A-D4FB-4B77-ABE8-A3E145749FAF}" type="datetime1">
              <a:rPr lang="en-US" smtClean="0"/>
              <a:t>1/9/2019</a:t>
            </a:fld>
            <a:endParaRPr lang="en-US"/>
          </a:p>
        </p:txBody>
      </p:sp>
      <p:sp>
        <p:nvSpPr>
          <p:cNvPr id="3" name="Нижний колонтитул 2"/>
          <p:cNvSpPr>
            <a:spLocks noGrp="1"/>
          </p:cNvSpPr>
          <p:nvPr>
            <p:ph type="ftr" sz="quarter" idx="11"/>
          </p:nvPr>
        </p:nvSpPr>
        <p:spPr>
          <a:xfrm>
            <a:off x="457200" y="6481890"/>
            <a:ext cx="4260056" cy="300831"/>
          </a:xfrm>
        </p:spPr>
        <p:txBody>
          <a:bodyPr/>
          <a:lstStyle/>
          <a:p>
            <a:r>
              <a:rPr lang="en-US" smtClean="0"/>
              <a:t>pptshki.ru</a:t>
            </a:r>
            <a:endParaRPr lang="en-US"/>
          </a:p>
        </p:txBody>
      </p:sp>
      <p:sp>
        <p:nvSpPr>
          <p:cNvPr id="4" name="Номер слайда 3"/>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B6BDC6E-9F11-4134-9A28-648925F642F3}" type="datetime1">
              <a:rPr lang="en-US" smtClean="0"/>
              <a:t>1/9/2019</a:t>
            </a:fld>
            <a:endParaRPr lang="en-US"/>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r>
              <a:rPr lang="en-US" smtClean="0"/>
              <a:t>pptshki.ru</a:t>
            </a:r>
            <a:endParaRPr lang="en-US"/>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8489D217-5072-4FE7-917D-DB81D60AA675}" type="datetime1">
              <a:rPr lang="en-US" smtClean="0"/>
              <a:t>1/9/2019</a:t>
            </a:fld>
            <a:endParaRPr lang="en-US"/>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r>
              <a:rPr lang="en-US" smtClean="0"/>
              <a:t>pptshki.ru</a:t>
            </a:r>
            <a:endParaRPr lang="en-US"/>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B974B77-6823-4809-B1E9-BD7E339259BB}" type="datetime1">
              <a:rPr lang="en-US" smtClean="0"/>
              <a:t>1/9/2019</a:t>
            </a:fld>
            <a:endParaRPr lang="en-US"/>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pptshki.ru</a:t>
            </a:r>
            <a:endParaRPr lang="en-US"/>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05200" y="838200"/>
            <a:ext cx="5410200" cy="1470025"/>
          </a:xfrm>
        </p:spPr>
        <p:txBody>
          <a:bodyPr>
            <a:normAutofit/>
          </a:bodyPr>
          <a:lstStyle/>
          <a:p>
            <a:r>
              <a:rPr lang="en-US" b="1" dirty="0" smtClean="0"/>
              <a:t>Erich </a:t>
            </a:r>
            <a:r>
              <a:rPr lang="en-US" b="1" dirty="0" err="1" smtClean="0"/>
              <a:t>Gerlach</a:t>
            </a:r>
            <a:r>
              <a:rPr lang="ru-RU" b="1" dirty="0" smtClean="0"/>
              <a:t>.</a:t>
            </a:r>
            <a:br>
              <a:rPr lang="ru-RU" b="1" dirty="0" smtClean="0"/>
            </a:br>
            <a:r>
              <a:rPr lang="ru-RU" b="1" dirty="0" smtClean="0"/>
              <a:t>«</a:t>
            </a:r>
            <a:r>
              <a:rPr lang="en-US" b="1" dirty="0" smtClean="0"/>
              <a:t>Auf </a:t>
            </a:r>
            <a:r>
              <a:rPr lang="en-US" b="1" dirty="0" err="1" smtClean="0"/>
              <a:t>der</a:t>
            </a:r>
            <a:r>
              <a:rPr lang="en-US" b="1" dirty="0" smtClean="0"/>
              <a:t> </a:t>
            </a:r>
            <a:r>
              <a:rPr lang="en-US" b="1" dirty="0" err="1" smtClean="0"/>
              <a:t>Treppe</a:t>
            </a:r>
            <a:r>
              <a:rPr lang="ru-RU" b="1" dirty="0" smtClean="0"/>
              <a:t>»</a:t>
            </a:r>
            <a:endParaRPr lang="ru-RU" dirty="0"/>
          </a:p>
        </p:txBody>
      </p:sp>
      <p:pic>
        <p:nvPicPr>
          <p:cNvPr id="1026" name="Picture 2" descr="C:\Users\Юля\Desktop\image.jpg"/>
          <p:cNvPicPr>
            <a:picLocks noChangeAspect="1" noChangeArrowheads="1"/>
          </p:cNvPicPr>
          <p:nvPr/>
        </p:nvPicPr>
        <p:blipFill>
          <a:blip r:embed="rId2" cstate="print"/>
          <a:srcRect/>
          <a:stretch>
            <a:fillRect/>
          </a:stretch>
        </p:blipFill>
        <p:spPr bwMode="auto">
          <a:xfrm>
            <a:off x="304800" y="838200"/>
            <a:ext cx="3848100" cy="5715000"/>
          </a:xfrm>
          <a:prstGeom prst="rect">
            <a:avLst/>
          </a:prstGeom>
          <a:noFill/>
        </p:spPr>
      </p:pic>
      <p:sp>
        <p:nvSpPr>
          <p:cNvPr id="3" name="Нижний колонтитул 2"/>
          <p:cNvSpPr>
            <a:spLocks noGrp="1"/>
          </p:cNvSpPr>
          <p:nvPr>
            <p:ph type="ftr" sz="quarter" idx="11"/>
          </p:nvPr>
        </p:nvSpPr>
        <p:spPr/>
        <p:txBody>
          <a:bodyPr/>
          <a:lstStyle/>
          <a:p>
            <a:r>
              <a:rPr lang="en-US" smtClean="0"/>
              <a:t>pptshki.ru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Erich </a:t>
            </a:r>
            <a:r>
              <a:rPr lang="en-US" dirty="0" err="1" smtClean="0"/>
              <a:t>Gerlach</a:t>
            </a:r>
            <a:r>
              <a:rPr lang="ru-RU" dirty="0" smtClean="0"/>
              <a:t>.</a:t>
            </a:r>
            <a:endParaRPr lang="ru-RU" dirty="0"/>
          </a:p>
        </p:txBody>
      </p:sp>
      <p:sp>
        <p:nvSpPr>
          <p:cNvPr id="3" name="Содержимое 2"/>
          <p:cNvSpPr>
            <a:spLocks noGrp="1"/>
          </p:cNvSpPr>
          <p:nvPr>
            <p:ph idx="1"/>
          </p:nvPr>
        </p:nvSpPr>
        <p:spPr>
          <a:xfrm>
            <a:off x="304800" y="1371600"/>
            <a:ext cx="5867400" cy="4572000"/>
          </a:xfrm>
        </p:spPr>
        <p:txBody>
          <a:bodyPr>
            <a:normAutofit/>
          </a:bodyPr>
          <a:lstStyle/>
          <a:p>
            <a:r>
              <a:rPr lang="en-US" sz="2000" dirty="0" smtClean="0"/>
              <a:t>Erich </a:t>
            </a:r>
            <a:r>
              <a:rPr lang="en-US" sz="2000" dirty="0" err="1" smtClean="0"/>
              <a:t>Gerlach</a:t>
            </a:r>
            <a:r>
              <a:rPr lang="ru-RU" sz="2000" dirty="0" smtClean="0"/>
              <a:t>-</a:t>
            </a:r>
            <a:r>
              <a:rPr lang="en-US" sz="2000" dirty="0" err="1" smtClean="0"/>
              <a:t>deutscher</a:t>
            </a:r>
            <a:r>
              <a:rPr lang="en-US" sz="2000" dirty="0" smtClean="0"/>
              <a:t> </a:t>
            </a:r>
            <a:r>
              <a:rPr lang="en-US" sz="2000" dirty="0" err="1" smtClean="0"/>
              <a:t>Maler</a:t>
            </a:r>
            <a:r>
              <a:rPr lang="ru-RU" sz="2000" dirty="0" smtClean="0"/>
              <a:t>. </a:t>
            </a:r>
            <a:r>
              <a:rPr lang="de-DE" sz="2000" dirty="0" smtClean="0"/>
              <a:t>Geboren 9. April 1909 in Dresden</a:t>
            </a:r>
            <a:r>
              <a:rPr lang="ru-RU" sz="2000" dirty="0" smtClean="0"/>
              <a:t>. </a:t>
            </a:r>
          </a:p>
          <a:p>
            <a:r>
              <a:rPr lang="de-DE" sz="2000" dirty="0" smtClean="0"/>
              <a:t>Ab 1927</a:t>
            </a:r>
            <a:r>
              <a:rPr lang="ru-RU" sz="2000" dirty="0" smtClean="0"/>
              <a:t>-1929</a:t>
            </a:r>
            <a:r>
              <a:rPr lang="de-DE" sz="2000" dirty="0" smtClean="0"/>
              <a:t> studierte er an der Akademie für Kunstgewerbe in Dresden bei Paul Hermann</a:t>
            </a:r>
            <a:r>
              <a:rPr lang="ru-RU" sz="2000" dirty="0" smtClean="0"/>
              <a:t>. </a:t>
            </a:r>
          </a:p>
          <a:p>
            <a:r>
              <a:rPr lang="de-DE" sz="2000" dirty="0" smtClean="0"/>
              <a:t>Von 1931 an arbeitete er mit Otto </a:t>
            </a:r>
            <a:r>
              <a:rPr lang="de-DE" sz="2000" dirty="0" err="1" smtClean="0"/>
              <a:t>Griebel</a:t>
            </a:r>
            <a:r>
              <a:rPr lang="de-DE" sz="2000" dirty="0" smtClean="0"/>
              <a:t> als Grafiker am Hygiene-Museum Dresden</a:t>
            </a:r>
            <a:r>
              <a:rPr lang="ru-RU" sz="2000" dirty="0" smtClean="0"/>
              <a:t>. </a:t>
            </a:r>
          </a:p>
          <a:p>
            <a:r>
              <a:rPr lang="de-DE" sz="2000" dirty="0" smtClean="0"/>
              <a:t> 1936 wurde er aus politischen Gründen entlassen. </a:t>
            </a:r>
            <a:endParaRPr lang="ru-RU" sz="2000" dirty="0" smtClean="0"/>
          </a:p>
          <a:p>
            <a:r>
              <a:rPr lang="de-DE" sz="2000" dirty="0" smtClean="0"/>
              <a:t>1974 erhielt er den Kunstpreis der DDR und 1977 den Nationalpreis.</a:t>
            </a:r>
            <a:endParaRPr lang="ru-RU" sz="2000" dirty="0" smtClean="0"/>
          </a:p>
          <a:p>
            <a:r>
              <a:rPr lang="en-US" sz="2000" dirty="0" err="1" smtClean="0"/>
              <a:t>Gestorben</a:t>
            </a:r>
            <a:r>
              <a:rPr lang="en-US" sz="2000" dirty="0" smtClean="0"/>
              <a:t> 1. </a:t>
            </a:r>
            <a:r>
              <a:rPr lang="en-US" sz="2000" dirty="0" err="1" smtClean="0"/>
              <a:t>Februar</a:t>
            </a:r>
            <a:r>
              <a:rPr lang="en-US" sz="2000" dirty="0" smtClean="0"/>
              <a:t> 2000</a:t>
            </a:r>
            <a:endParaRPr lang="ru-RU" sz="2000" dirty="0"/>
          </a:p>
        </p:txBody>
      </p:sp>
      <p:sp>
        <p:nvSpPr>
          <p:cNvPr id="4" name="Нижний колонтитул 3"/>
          <p:cNvSpPr>
            <a:spLocks noGrp="1"/>
          </p:cNvSpPr>
          <p:nvPr>
            <p:ph type="ftr" sz="quarter" idx="11"/>
          </p:nvPr>
        </p:nvSpPr>
        <p:spPr/>
        <p:txBody>
          <a:bodyPr/>
          <a:lstStyle/>
          <a:p>
            <a:r>
              <a:rPr lang="en-US" smtClean="0"/>
              <a:t>pptshki.ru</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81000" y="762000"/>
            <a:ext cx="3657600" cy="4572000"/>
          </a:xfrm>
        </p:spPr>
        <p:txBody>
          <a:bodyPr/>
          <a:lstStyle/>
          <a:p>
            <a:r>
              <a:rPr lang="de-DE" dirty="0" smtClean="0"/>
              <a:t>Das Bild </a:t>
            </a:r>
            <a:r>
              <a:rPr lang="ru-RU" dirty="0" smtClean="0"/>
              <a:t>«</a:t>
            </a:r>
            <a:r>
              <a:rPr lang="en-US" dirty="0" smtClean="0"/>
              <a:t>Auf </a:t>
            </a:r>
            <a:r>
              <a:rPr lang="en-US" dirty="0" err="1" smtClean="0"/>
              <a:t>der</a:t>
            </a:r>
            <a:r>
              <a:rPr lang="en-US" dirty="0" smtClean="0"/>
              <a:t> </a:t>
            </a:r>
            <a:r>
              <a:rPr lang="en-US" dirty="0" err="1" smtClean="0"/>
              <a:t>Treppe</a:t>
            </a:r>
            <a:r>
              <a:rPr lang="ru-RU" dirty="0" smtClean="0"/>
              <a:t>» </a:t>
            </a:r>
            <a:r>
              <a:rPr lang="de-DE" dirty="0" smtClean="0"/>
              <a:t>zeigt die Jugend und das Alter</a:t>
            </a:r>
            <a:r>
              <a:rPr lang="ru-RU" dirty="0" smtClean="0"/>
              <a:t>.</a:t>
            </a:r>
          </a:p>
          <a:p>
            <a:endParaRPr lang="ru-RU" dirty="0" smtClean="0"/>
          </a:p>
          <a:p>
            <a:r>
              <a:rPr lang="de-DE" dirty="0" smtClean="0"/>
              <a:t>Das Bild wurde 1974 gemalt</a:t>
            </a:r>
            <a:r>
              <a:rPr lang="ru-RU" dirty="0" smtClean="0"/>
              <a:t>.</a:t>
            </a:r>
          </a:p>
        </p:txBody>
      </p:sp>
      <p:pic>
        <p:nvPicPr>
          <p:cNvPr id="2050" name="Picture 2" descr="C:\Users\Юля\Desktop\image.jpg"/>
          <p:cNvPicPr>
            <a:picLocks noChangeAspect="1" noChangeArrowheads="1"/>
          </p:cNvPicPr>
          <p:nvPr/>
        </p:nvPicPr>
        <p:blipFill>
          <a:blip r:embed="rId2" cstate="print"/>
          <a:srcRect/>
          <a:stretch>
            <a:fillRect/>
          </a:stretch>
        </p:blipFill>
        <p:spPr bwMode="auto">
          <a:xfrm>
            <a:off x="4495800" y="533400"/>
            <a:ext cx="3848100" cy="5715000"/>
          </a:xfrm>
          <a:prstGeom prst="rect">
            <a:avLst/>
          </a:prstGeom>
          <a:noFill/>
        </p:spPr>
      </p:pic>
      <p:sp>
        <p:nvSpPr>
          <p:cNvPr id="2" name="Нижний колонтитул 1"/>
          <p:cNvSpPr>
            <a:spLocks noGrp="1"/>
          </p:cNvSpPr>
          <p:nvPr>
            <p:ph type="ftr" sz="quarter" idx="11"/>
          </p:nvPr>
        </p:nvSpPr>
        <p:spPr/>
        <p:txBody>
          <a:bodyPr/>
          <a:lstStyle/>
          <a:p>
            <a:r>
              <a:rPr lang="en-US" smtClean="0"/>
              <a:t>pptshki.ru</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2400"/>
            <a:ext cx="8229600" cy="1399032"/>
          </a:xfrm>
        </p:spPr>
        <p:txBody>
          <a:bodyPr/>
          <a:lstStyle/>
          <a:p>
            <a:r>
              <a:rPr lang="en-US" dirty="0" err="1" smtClean="0"/>
              <a:t>Bildbeschreibung</a:t>
            </a:r>
            <a:r>
              <a:rPr lang="ru-RU" dirty="0" smtClean="0"/>
              <a:t>.</a:t>
            </a:r>
            <a:endParaRPr lang="ru-RU" dirty="0"/>
          </a:p>
        </p:txBody>
      </p:sp>
      <p:sp>
        <p:nvSpPr>
          <p:cNvPr id="3" name="Содержимое 2"/>
          <p:cNvSpPr>
            <a:spLocks noGrp="1"/>
          </p:cNvSpPr>
          <p:nvPr>
            <p:ph idx="1"/>
          </p:nvPr>
        </p:nvSpPr>
        <p:spPr>
          <a:xfrm>
            <a:off x="304800" y="1600200"/>
            <a:ext cx="8229600" cy="4572000"/>
          </a:xfrm>
        </p:spPr>
        <p:txBody>
          <a:bodyPr>
            <a:normAutofit fontScale="77500" lnSpcReduction="20000"/>
          </a:bodyPr>
          <a:lstStyle/>
          <a:p>
            <a:r>
              <a:rPr lang="de-DE" dirty="0" smtClean="0"/>
              <a:t>Auf dem Bild sehen wir, wie dargestellt vier. Die Hauptfiguren ist ein Mann und eine Frau, die auf der Leiter stehen. Mädchen in einem roten Kleid, und der Mann in grüner Hose und ein braunes Hemd. In ihren Händen halten sie Aktenkoffer und einige Dokumente. Wahrscheinlich sind sie für Studenten und der Schule nach Hause. </a:t>
            </a:r>
            <a:endParaRPr lang="ru-RU" dirty="0" smtClean="0"/>
          </a:p>
          <a:p>
            <a:r>
              <a:rPr lang="de-DE" dirty="0" smtClean="0"/>
              <a:t>Mit Blick auf dem Bild sehen wir zwei weitere ältere Menschen. Sie können sich vorstellen, dass dies diese jungen Menschen sind nur Erwachsene. Sie erinnern sich an mich als junger Mann.</a:t>
            </a:r>
          </a:p>
          <a:p>
            <a:r>
              <a:rPr lang="de-DE" dirty="0" smtClean="0"/>
              <a:t>Im Hintergrund sehen wir ein Kind, das sich hinter der Tür sieht.</a:t>
            </a:r>
            <a:endParaRPr lang="ru-RU" dirty="0"/>
          </a:p>
        </p:txBody>
      </p:sp>
      <p:sp>
        <p:nvSpPr>
          <p:cNvPr id="4" name="Нижний колонтитул 3"/>
          <p:cNvSpPr>
            <a:spLocks noGrp="1"/>
          </p:cNvSpPr>
          <p:nvPr>
            <p:ph type="ftr" sz="quarter" idx="11"/>
          </p:nvPr>
        </p:nvSpPr>
        <p:spPr/>
        <p:txBody>
          <a:bodyPr/>
          <a:lstStyle/>
          <a:p>
            <a:r>
              <a:rPr lang="en-US" smtClean="0"/>
              <a:t>pptshki.ru</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1942</TotalTime>
  <Words>214</Words>
  <Application>Microsoft Office PowerPoint</Application>
  <PresentationFormat>Экран (4:3)</PresentationFormat>
  <Paragraphs>19</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Яркая</vt:lpstr>
      <vt:lpstr>Erich Gerlach. «Auf der Treppe»</vt:lpstr>
      <vt:lpstr>Erich Gerlach.</vt:lpstr>
      <vt:lpstr>Презентация PowerPoint</vt:lpstr>
      <vt:lpstr>Bildbeschreibung.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Erich Gerlach. «Auf der Treppe»</dc:title>
  <dc:creator>Юля</dc:creator>
  <cp:lastModifiedBy>505</cp:lastModifiedBy>
  <cp:revision>56</cp:revision>
  <dcterms:created xsi:type="dcterms:W3CDTF">2014-12-03T17:36:30Z</dcterms:created>
  <dcterms:modified xsi:type="dcterms:W3CDTF">2019-01-09T06:03:00Z</dcterms:modified>
</cp:coreProperties>
</file>