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6A219-4553-4BA3-BEFE-DAD73CFB44C1}" type="datetimeFigureOut">
              <a:rPr lang="ru-RU" smtClean="0"/>
              <a:t>вт 06.11.18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EA50-24FA-43AD-9B19-BF04BED183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8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8EA50-24FA-43AD-9B19-BF04BED1833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D5-28C1-4731-ADB5-0AE0F1874F4A}" type="datetime1">
              <a:rPr lang="en-US" smtClean="0"/>
              <a:t>11/6/2018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143-3861-405A-A416-210D00ADE989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7C65-ECC1-4B2B-977C-F5C37FB969A4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A39D-0D51-4E53-A619-415554242966}" type="datetime1">
              <a:rPr lang="en-US" smtClean="0"/>
              <a:t>11/6/2018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8EAD-3780-4566-9BFF-C5945CF7C683}" type="datetime1">
              <a:rPr lang="en-US" smtClean="0"/>
              <a:t>11/6/2018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B5D3-0096-4858-A2DD-78F572BC2AA9}" type="datetime1">
              <a:rPr lang="en-US" smtClean="0"/>
              <a:t>11/6/2018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6DB2-B44E-4D09-BDAB-CA18E2894A3D}" type="datetime1">
              <a:rPr lang="en-US" smtClean="0"/>
              <a:t>11/6/2018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6040-7926-42AC-A7D4-02A165A78829}" type="datetime1">
              <a:rPr lang="en-US" smtClean="0"/>
              <a:t>11/6/2018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744E-A341-4C2F-A855-85D6FD732936}" type="datetime1">
              <a:rPr lang="en-US" smtClean="0"/>
              <a:t>11/6/2018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B32E-9036-4490-ABC3-1A283774B761}" type="datetime1">
              <a:rPr lang="en-US" smtClean="0"/>
              <a:t>11/6/2018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7424-B61C-4535-B6D9-E93FA3065234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1E7303-09BB-4A56-949B-B312DD756E6D}" type="datetime1">
              <a:rPr lang="en-US" smtClean="0"/>
              <a:t>11/6/2018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Быкова А.В. учитель музыки МОУ СОШ № 131, г. Карталы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900igr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С. Прокофьев.  Балет «Золушка»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pic>
        <p:nvPicPr>
          <p:cNvPr id="19458" name="Picture 2" descr="В России две беды: дураки и doroq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609600"/>
            <a:ext cx="4286250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кругленный прямоугольник 4">
            <a:hlinkClick r:id="rId4" tooltip=" Каталог презентаций "/>
          </p:cNvPr>
          <p:cNvSpPr/>
          <p:nvPr/>
        </p:nvSpPr>
        <p:spPr>
          <a:xfrm>
            <a:off x="3886200" y="6400800"/>
            <a:ext cx="1825625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dirty="0" smtClean="0">
                <a:solidFill>
                  <a:srgbClr val="3333CC"/>
                </a:solidFill>
                <a:latin typeface="Arial"/>
              </a:rPr>
              <a:t>У4У.РФ</a:t>
            </a:r>
            <a:endParaRPr lang="ru-RU" sz="2000" dirty="0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Музыкальный спектакль, в котором все герои танцуют в сопровождении оркестра</a:t>
            </a:r>
            <a:endParaRPr lang="ru-RU" sz="40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Золушка балет Википедия - Коллеция российских мульт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352800"/>
            <a:ext cx="4572000" cy="3273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балете «Золушка»</a:t>
            </a:r>
          </a:p>
          <a:p>
            <a:pPr>
              <a:buNone/>
            </a:pPr>
            <a:r>
              <a:rPr lang="ru-RU" dirty="0" smtClean="0"/>
              <a:t>С. Прокофьева </a:t>
            </a:r>
          </a:p>
          <a:p>
            <a:pPr>
              <a:buNone/>
            </a:pPr>
            <a:r>
              <a:rPr lang="ru-RU" dirty="0" smtClean="0"/>
              <a:t>танцуют Мачеха,</a:t>
            </a:r>
          </a:p>
          <a:p>
            <a:pPr>
              <a:buNone/>
            </a:pPr>
            <a:r>
              <a:rPr lang="ru-RU" dirty="0" smtClean="0"/>
              <a:t>ее капризные дочери,</a:t>
            </a:r>
          </a:p>
          <a:p>
            <a:pPr>
              <a:buNone/>
            </a:pPr>
            <a:r>
              <a:rPr lang="ru-RU" dirty="0" smtClean="0"/>
              <a:t>Золушка, Принц,</a:t>
            </a:r>
          </a:p>
          <a:p>
            <a:pPr>
              <a:buNone/>
            </a:pPr>
            <a:r>
              <a:rPr lang="ru-RU" dirty="0" smtClean="0"/>
              <a:t>Добрая Фея, король </a:t>
            </a:r>
          </a:p>
          <a:p>
            <a:pPr>
              <a:buNone/>
            </a:pPr>
            <a:r>
              <a:rPr lang="ru-RU" dirty="0" smtClean="0"/>
              <a:t>и даже гномы, </a:t>
            </a:r>
          </a:p>
          <a:p>
            <a:pPr>
              <a:buNone/>
            </a:pPr>
            <a:r>
              <a:rPr lang="ru-RU" dirty="0" smtClean="0"/>
              <a:t>изображающие часы.</a:t>
            </a:r>
            <a:endParaRPr lang="ru-RU" dirty="0"/>
          </a:p>
        </p:txBody>
      </p:sp>
      <p:pic>
        <p:nvPicPr>
          <p:cNvPr id="5122" name="Picture 2" descr="Видео Прокофьева Сергея Сергеевич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143000"/>
            <a:ext cx="3810000" cy="49911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Главная героиня – Золушка –совсем забыла о времени, намеченного в начале вечера её крёстной – Феей. Она должна была поспешно покинуть дворец до полуночи. При этом потеряла туфельку, благодаря которой, её потом нашёл Принц. </a:t>
            </a:r>
            <a:endParaRPr lang="ru-RU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«Полночь»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Звуками какого знакомого вам танца выражены мечты Золушки о счастье?</a:t>
            </a:r>
          </a:p>
          <a:p>
            <a:endParaRPr lang="ru-RU" dirty="0"/>
          </a:p>
        </p:txBody>
      </p:sp>
      <p:pic>
        <p:nvPicPr>
          <p:cNvPr id="3074" name="Picture 2" descr="Новости сайта Детство.in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514600"/>
            <a:ext cx="6138492" cy="4082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«Сцена с часами»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r>
              <a:rPr lang="ru-RU" dirty="0" smtClean="0"/>
              <a:t>равномерное движение и повторяющиеся краткие поддевки рисуют неумолимый бег времени. </a:t>
            </a:r>
          </a:p>
          <a:p>
            <a:r>
              <a:rPr lang="ru-RU" dirty="0" smtClean="0"/>
              <a:t>Каков характер музыки?</a:t>
            </a:r>
          </a:p>
        </p:txBody>
      </p:sp>
      <p:pic>
        <p:nvPicPr>
          <p:cNvPr id="2050" name="Picture 2" descr="Балет и Опера :: Просмотр темы - 2011-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352800"/>
            <a:ext cx="4800600" cy="33604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 каким театральным жанром мы познакомились на уроке?</a:t>
            </a:r>
          </a:p>
          <a:p>
            <a:r>
              <a:rPr lang="ru-RU" sz="4000" b="1" dirty="0" smtClean="0"/>
              <a:t>Кто композитор? Название балета.</a:t>
            </a:r>
          </a:p>
          <a:p>
            <a:r>
              <a:rPr lang="ru-RU" sz="4000" b="1" dirty="0" smtClean="0"/>
              <a:t>Какие фрагменты вы увидели на уроке?</a:t>
            </a:r>
            <a:endParaRPr lang="ru-RU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151</Words>
  <Application>Microsoft Office PowerPoint</Application>
  <PresentationFormat>Экран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С. Прокофьев.  Балет «Золушка» </vt:lpstr>
      <vt:lpstr>Балет</vt:lpstr>
      <vt:lpstr>Презентация PowerPoint</vt:lpstr>
      <vt:lpstr>Презентация PowerPoint</vt:lpstr>
      <vt:lpstr> «Полночь»</vt:lpstr>
      <vt:lpstr>«Сцена с часами»</vt:lpstr>
      <vt:lpstr>Итог урока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 Прокофьев.  Балет «Золушка» </dc:title>
  <dc:creator>Fizik</dc:creator>
  <cp:lastModifiedBy>Пользователь</cp:lastModifiedBy>
  <cp:revision>7</cp:revision>
  <dcterms:created xsi:type="dcterms:W3CDTF">2006-08-16T00:00:00Z</dcterms:created>
  <dcterms:modified xsi:type="dcterms:W3CDTF">2018-11-06T17:35:42Z</dcterms:modified>
</cp:coreProperties>
</file>