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2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0753D-FC9F-4133-8E0C-7B15E201A081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C4563-6427-4B81-915C-579866222E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368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2AD97B5-BD12-439D-A6FF-96C749CEB2F0}" type="datetime1">
              <a:rPr lang="ru-RU" smtClean="0"/>
              <a:t>18.11.2018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7B5E1-94B6-4B77-A2C3-38CB7D578DA9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F2854-2F36-48A0-8553-D9CFC701CCAC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AC4AD-5331-40F3-9880-C2B3B275CA18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8341F-2BEC-4D23-AD55-73EE6EA5CC07}" type="datetime1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0BCA6-67F4-4395-8D5F-7C01F916009C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8839052-AFCB-4F5C-976D-0EFE3AB5CC96}" type="datetime1">
              <a:rPr lang="ru-RU" smtClean="0"/>
              <a:t>18.11.2018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4FBBC52-6031-456A-BD36-5D4D12F8875F}" type="datetime1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2426E-6A35-4672-961C-0945B5D4F336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B072F-D983-4795-A6D6-93E998CF9E22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DEF8F-4F87-47EB-B497-6A17C6F63B4D}" type="datetime1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1C22E4D-7B15-4169-A8C7-9A88B0A1E737}" type="datetime1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У4У.РФ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083899E-EC25-4B02-B9F4-E48AB89BDB9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Тест 14. Королевская власть и Реформация в Англии. </a:t>
            </a:r>
            <a:br>
              <a:rPr lang="ru-RU" dirty="0" smtClean="0"/>
            </a:br>
            <a:r>
              <a:rPr lang="ru-RU" dirty="0" smtClean="0"/>
              <a:t>Борьба за господство на морях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7 класс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У4У.РФ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А9. За успехи в борьбе за господство на морях Англию стали называть: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Новым Светом </a:t>
            </a:r>
          </a:p>
          <a:p>
            <a:r>
              <a:rPr lang="ru-RU" sz="3600" dirty="0" smtClean="0"/>
              <a:t> 2) «владычицей морей»</a:t>
            </a:r>
          </a:p>
          <a:p>
            <a:r>
              <a:rPr lang="ru-RU" sz="3600" dirty="0" smtClean="0"/>
              <a:t> 3) «оплотом католицизма»</a:t>
            </a:r>
          </a:p>
          <a:p>
            <a:r>
              <a:rPr lang="ru-RU" sz="3600" dirty="0" smtClean="0"/>
              <a:t> 4) «империей, где никогда не заходит солнце»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А10. В результате распространения Реформации в Англии: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1) укрепился абсолютизм </a:t>
            </a:r>
          </a:p>
          <a:p>
            <a:r>
              <a:rPr lang="ru-RU" sz="3200" dirty="0" smtClean="0"/>
              <a:t> 2) ускорилась централизация государства </a:t>
            </a:r>
          </a:p>
          <a:p>
            <a:r>
              <a:rPr lang="ru-RU" sz="3200" dirty="0" smtClean="0"/>
              <a:t>3) начались длительные религиозные войны </a:t>
            </a:r>
          </a:p>
          <a:p>
            <a:r>
              <a:rPr lang="ru-RU" sz="3200" dirty="0" smtClean="0"/>
              <a:t> 4) замедлил ось экономическое развитие страны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В1. Какие два события относятся к периоду правления Елизаветы 1 Тюдор?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4009632"/>
          </a:xfrm>
        </p:spPr>
        <p:txBody>
          <a:bodyPr/>
          <a:lstStyle/>
          <a:p>
            <a:r>
              <a:rPr lang="ru-RU" dirty="0" smtClean="0"/>
              <a:t>1) провозглашение английского монарха главой церкви </a:t>
            </a:r>
          </a:p>
          <a:p>
            <a:r>
              <a:rPr lang="ru-RU" dirty="0" smtClean="0"/>
              <a:t>2) казнь писателя-гуманиста Томаса Мора </a:t>
            </a:r>
          </a:p>
          <a:p>
            <a:r>
              <a:rPr lang="ru-RU" dirty="0" smtClean="0"/>
              <a:t>3) гибель «Непобедимой армады» </a:t>
            </a:r>
          </a:p>
          <a:p>
            <a:r>
              <a:rPr lang="ru-RU" dirty="0" smtClean="0"/>
              <a:t>4) Война Алой и Белой розы </a:t>
            </a:r>
          </a:p>
          <a:p>
            <a:r>
              <a:rPr lang="ru-RU" dirty="0" smtClean="0"/>
              <a:t>5) казнь Марии Стюарт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В2. Какие два события относятся к периоду распространения Реформации в Англии?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21600"/>
          </a:xfrm>
        </p:spPr>
        <p:txBody>
          <a:bodyPr/>
          <a:lstStyle/>
          <a:p>
            <a:r>
              <a:rPr lang="ru-RU" sz="3200" dirty="0" smtClean="0"/>
              <a:t>1) заключение </a:t>
            </a:r>
            <a:r>
              <a:rPr lang="ru-RU" sz="3200" dirty="0" err="1" smtClean="0"/>
              <a:t>Аугсбургского</a:t>
            </a:r>
            <a:r>
              <a:rPr lang="ru-RU" sz="3200" dirty="0" smtClean="0"/>
              <a:t> религиозного мира </a:t>
            </a:r>
          </a:p>
          <a:p>
            <a:r>
              <a:rPr lang="ru-RU" sz="3200" dirty="0" smtClean="0"/>
              <a:t>2) изъятие у церкви земель </a:t>
            </a:r>
          </a:p>
          <a:p>
            <a:r>
              <a:rPr lang="ru-RU" sz="3200" dirty="0" smtClean="0"/>
              <a:t>3) создание парламента </a:t>
            </a:r>
          </a:p>
          <a:p>
            <a:r>
              <a:rPr lang="ru-RU" sz="3200" dirty="0" smtClean="0"/>
              <a:t>4) казнь Марии Стюарт </a:t>
            </a:r>
          </a:p>
          <a:p>
            <a:r>
              <a:rPr lang="ru-RU" sz="3200" dirty="0" smtClean="0"/>
              <a:t>5) крестьянская война</a:t>
            </a:r>
            <a:endParaRPr lang="ru-RU" sz="32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ru-RU" sz="4000" dirty="0" smtClean="0"/>
              <a:t>1-3</a:t>
            </a:r>
          </a:p>
          <a:p>
            <a:r>
              <a:rPr lang="ru-RU" sz="4000" dirty="0" smtClean="0"/>
              <a:t>2-4</a:t>
            </a:r>
          </a:p>
          <a:p>
            <a:r>
              <a:rPr lang="ru-RU" sz="4000" dirty="0" smtClean="0"/>
              <a:t>3-1</a:t>
            </a:r>
          </a:p>
          <a:p>
            <a:r>
              <a:rPr lang="ru-RU" sz="4000" dirty="0" smtClean="0"/>
              <a:t>4-3</a:t>
            </a:r>
          </a:p>
          <a:p>
            <a:r>
              <a:rPr lang="ru-RU" sz="4000" dirty="0" smtClean="0"/>
              <a:t>5-2</a:t>
            </a:r>
          </a:p>
          <a:p>
            <a:r>
              <a:rPr lang="ru-RU" sz="4000" dirty="0" smtClean="0"/>
              <a:t>6-2</a:t>
            </a:r>
          </a:p>
          <a:p>
            <a:r>
              <a:rPr lang="ru-RU" sz="4000" dirty="0" smtClean="0"/>
              <a:t>7-3</a:t>
            </a:r>
          </a:p>
          <a:p>
            <a:r>
              <a:rPr lang="ru-RU" sz="4000" dirty="0" smtClean="0"/>
              <a:t>8-3</a:t>
            </a:r>
          </a:p>
          <a:p>
            <a:r>
              <a:rPr lang="ru-RU" sz="4000" dirty="0" smtClean="0"/>
              <a:t>9-2</a:t>
            </a:r>
          </a:p>
          <a:p>
            <a:r>
              <a:rPr lang="ru-RU" sz="4000" dirty="0" smtClean="0"/>
              <a:t>10-1</a:t>
            </a:r>
          </a:p>
          <a:p>
            <a:r>
              <a:rPr lang="ru-RU" sz="4000" dirty="0" smtClean="0"/>
              <a:t>В1  35</a:t>
            </a:r>
          </a:p>
          <a:p>
            <a:r>
              <a:rPr lang="ru-RU" sz="4000" dirty="0" smtClean="0"/>
              <a:t>В2  24</a:t>
            </a:r>
            <a:endParaRPr lang="ru-RU" sz="4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А1. Сторонников взглядов Жана Кальвина в Англии называли: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1) гуманистами</a:t>
            </a:r>
          </a:p>
          <a:p>
            <a:r>
              <a:rPr lang="ru-RU" sz="3600" dirty="0" smtClean="0"/>
              <a:t> 2) гугенотами </a:t>
            </a:r>
          </a:p>
          <a:p>
            <a:r>
              <a:rPr lang="ru-RU" sz="3600" dirty="0" smtClean="0"/>
              <a:t>3) пуританами</a:t>
            </a:r>
          </a:p>
          <a:p>
            <a:r>
              <a:rPr lang="ru-RU" sz="3600" dirty="0" smtClean="0"/>
              <a:t> 4) лютеранами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А2. Начало Реформации в Англии связано с именем: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Филиппа II </a:t>
            </a:r>
          </a:p>
          <a:p>
            <a:r>
              <a:rPr lang="ru-RU" sz="3600" dirty="0" smtClean="0"/>
              <a:t>2) Марии Стюарт </a:t>
            </a:r>
          </a:p>
          <a:p>
            <a:r>
              <a:rPr lang="ru-RU" sz="3600" dirty="0" smtClean="0"/>
              <a:t> 3) Елизаветы 1 Тюдор </a:t>
            </a:r>
          </a:p>
          <a:p>
            <a:r>
              <a:rPr lang="ru-RU" sz="3600" dirty="0" smtClean="0"/>
              <a:t> 4) Генриха VIII Тюдора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АЗ. Особенностью протестантской церкви в Англии является то, что она подчиняется: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 1) королю</a:t>
            </a:r>
          </a:p>
          <a:p>
            <a:r>
              <a:rPr lang="ru-RU" sz="3600" dirty="0" smtClean="0"/>
              <a:t> 2) князьям </a:t>
            </a:r>
          </a:p>
          <a:p>
            <a:r>
              <a:rPr lang="ru-RU" sz="3600" dirty="0" smtClean="0"/>
              <a:t>3) пресвитерам</a:t>
            </a:r>
          </a:p>
          <a:p>
            <a:r>
              <a:rPr lang="ru-RU" sz="3600" dirty="0" smtClean="0"/>
              <a:t> 4) римскому папе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А4. Огромный флот, известный под названием «Непобедимая армада», принадлежал: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Португалии</a:t>
            </a:r>
          </a:p>
          <a:p>
            <a:r>
              <a:rPr lang="ru-RU" sz="3600" dirty="0" smtClean="0"/>
              <a:t> 2) Франции </a:t>
            </a:r>
          </a:p>
          <a:p>
            <a:r>
              <a:rPr lang="ru-RU" sz="3600" dirty="0" smtClean="0"/>
              <a:t> 3) Испании</a:t>
            </a:r>
          </a:p>
          <a:p>
            <a:r>
              <a:rPr lang="ru-RU" sz="3600" dirty="0" smtClean="0"/>
              <a:t>4) Англии ..•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А5. В результате распространения Реформации в Англии: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1) ослабла королевская власть </a:t>
            </a:r>
          </a:p>
          <a:p>
            <a:r>
              <a:rPr lang="ru-RU" sz="3600" dirty="0" smtClean="0"/>
              <a:t> 2) ускорилось развитие капитализма </a:t>
            </a:r>
          </a:p>
          <a:p>
            <a:r>
              <a:rPr lang="ru-RU" sz="3600" dirty="0" smtClean="0"/>
              <a:t> 3) укрепилась католическая церковь </a:t>
            </a:r>
          </a:p>
          <a:p>
            <a:r>
              <a:rPr lang="ru-RU" sz="3600" dirty="0" smtClean="0"/>
              <a:t>4) улучшилось экономическое положение народа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А6. Церковь, которая стала государственной в Великобритании в период Реформации, называется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72160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кальвинистской</a:t>
            </a:r>
          </a:p>
          <a:p>
            <a:r>
              <a:rPr lang="ru-RU" sz="3600" dirty="0" smtClean="0"/>
              <a:t> 2) англиканской </a:t>
            </a:r>
          </a:p>
          <a:p>
            <a:r>
              <a:rPr lang="ru-RU" sz="3600" dirty="0" smtClean="0"/>
              <a:t> 3) лютеранской</a:t>
            </a:r>
          </a:p>
          <a:p>
            <a:r>
              <a:rPr lang="ru-RU" sz="3600" dirty="0" smtClean="0"/>
              <a:t> 4) католической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А7. В Англии окончательно протестантская церковь была про возглашена государственной в период правления: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79360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Филиппа II</a:t>
            </a:r>
          </a:p>
          <a:p>
            <a:r>
              <a:rPr lang="ru-RU" sz="3600" dirty="0" smtClean="0"/>
              <a:t> 2) Марии Стюарт </a:t>
            </a:r>
          </a:p>
          <a:p>
            <a:r>
              <a:rPr lang="ru-RU" sz="3600" dirty="0" smtClean="0"/>
              <a:t> 3) Елизаветы 1 Тюдор</a:t>
            </a:r>
          </a:p>
          <a:p>
            <a:r>
              <a:rPr lang="ru-RU" sz="3600" dirty="0" smtClean="0"/>
              <a:t> 4) Генриха VIII Тюдора </a:t>
            </a:r>
          </a:p>
          <a:p>
            <a:endParaRPr lang="ru-RU" sz="36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А8. Особенностью Реформации в Англии является то, что она началась по воле: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3600" dirty="0" smtClean="0"/>
              <a:t>1) папы римского </a:t>
            </a:r>
          </a:p>
          <a:p>
            <a:r>
              <a:rPr lang="ru-RU" sz="3600" dirty="0" smtClean="0"/>
              <a:t>2) парламента </a:t>
            </a:r>
          </a:p>
          <a:p>
            <a:r>
              <a:rPr lang="ru-RU" sz="3600" dirty="0" smtClean="0"/>
              <a:t> 3) короля</a:t>
            </a:r>
          </a:p>
          <a:p>
            <a:r>
              <a:rPr lang="ru-RU" sz="3600" dirty="0" smtClean="0"/>
              <a:t> 4) народа 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У4У.РФ</a:t>
            </a:r>
            <a:endParaRPr lang="ru-RU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22</TotalTime>
  <Words>446</Words>
  <Application>Microsoft Office PowerPoint</Application>
  <PresentationFormat>Экран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Тест 14. Королевская власть и Реформация в Англии.  Борьба за господство на морях   </vt:lpstr>
      <vt:lpstr>А1. Сторонников взглядов Жана Кальвина в Англии называли:  </vt:lpstr>
      <vt:lpstr>А2. Начало Реформации в Англии связано с именем:  </vt:lpstr>
      <vt:lpstr>АЗ. Особенностью протестантской церкви в Англии является то, что она подчиняется:  </vt:lpstr>
      <vt:lpstr>А4. Огромный флот, известный под названием «Непобедимая армада», принадлежал:  </vt:lpstr>
      <vt:lpstr>А5. В результате распространения Реформации в Англии:  </vt:lpstr>
      <vt:lpstr>А6. Церковь, которая стала государственной в Великобритании в период Реформации, называется</vt:lpstr>
      <vt:lpstr>А7. В Англии окончательно протестантская церковь была про возглашена государственной в период правления:  </vt:lpstr>
      <vt:lpstr>А8. Особенностью Реформации в Англии является то, что она началась по воле:  </vt:lpstr>
      <vt:lpstr>А9. За успехи в борьбе за господство на морях Англию стали называть:  </vt:lpstr>
      <vt:lpstr>А10. В результате распространения Реформации в Англии:  </vt:lpstr>
      <vt:lpstr>В1. Какие два события относятся к периоду правления Елизаветы 1 Тюдор?</vt:lpstr>
      <vt:lpstr>В2. Какие два события относятся к периоду распространения Реформации в Англии?</vt:lpstr>
      <vt:lpstr>Ответы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14. Королевская власть и Реформация в Англии.  Борьба за господство на морях</dc:title>
  <dc:creator>Uzver</dc:creator>
  <cp:lastModifiedBy>Leon</cp:lastModifiedBy>
  <cp:revision>5</cp:revision>
  <dcterms:created xsi:type="dcterms:W3CDTF">2013-10-08T16:09:50Z</dcterms:created>
  <dcterms:modified xsi:type="dcterms:W3CDTF">2018-11-18T18:49:01Z</dcterms:modified>
</cp:coreProperties>
</file>