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61" r:id="rId11"/>
    <p:sldId id="268" r:id="rId12"/>
    <p:sldId id="26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1046EF-DC45-4BC1-B752-FCC8A64298A3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C3AA0B-6CE8-4A28-AD40-48A8A4D33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11 . Персидская держава </a:t>
            </a:r>
            <a:r>
              <a:rPr lang="ru-RU" dirty="0" smtClean="0"/>
              <a:t>царя </a:t>
            </a:r>
            <a:r>
              <a:rPr lang="ru-RU" dirty="0"/>
              <a:t>царей»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В1. Расположите в правильной последовательности следующие события.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захват Египта персами </a:t>
            </a:r>
          </a:p>
          <a:p>
            <a:r>
              <a:rPr lang="ru-RU" dirty="0" smtClean="0"/>
              <a:t>Б) строительство пирамиды Хеопса </a:t>
            </a:r>
          </a:p>
          <a:p>
            <a:r>
              <a:rPr lang="ru-RU" dirty="0" smtClean="0"/>
              <a:t>В) составление законов вавилонским царем </a:t>
            </a:r>
            <a:r>
              <a:rPr lang="ru-RU" dirty="0" err="1" smtClean="0"/>
              <a:t>Xaммурапи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Г) расцвет Израильского царства при Давиде и Соломоне </a:t>
            </a:r>
          </a:p>
          <a:p>
            <a:endParaRPr lang="ru-RU" dirty="0" smtClean="0"/>
          </a:p>
          <a:p>
            <a:r>
              <a:rPr lang="ru-RU" dirty="0" err="1" smtClean="0"/>
              <a:t>Oтвет__________________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В2. </a:t>
            </a:r>
            <a:r>
              <a:rPr lang="ru-RU" dirty="0" smtClean="0"/>
              <a:t>Расположите в правильной последовательности </a:t>
            </a:r>
            <a:r>
              <a:rPr lang="ru-RU" dirty="0" smtClean="0"/>
              <a:t>следующие </a:t>
            </a:r>
            <a:r>
              <a:rPr lang="ru-RU" dirty="0" smtClean="0"/>
              <a:t>события.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 падение Ассирии 	</a:t>
            </a:r>
          </a:p>
          <a:p>
            <a:r>
              <a:rPr lang="ru-RU" dirty="0" smtClean="0"/>
              <a:t>Б) взятие Вавилона персами </a:t>
            </a:r>
          </a:p>
          <a:p>
            <a:r>
              <a:rPr lang="ru-RU" dirty="0" smtClean="0"/>
              <a:t>В) образование единого государства в Египте </a:t>
            </a:r>
          </a:p>
          <a:p>
            <a:r>
              <a:rPr lang="ru-RU" dirty="0" smtClean="0"/>
              <a:t>Г) расцвет Израильского царства при Давиде и </a:t>
            </a:r>
            <a:r>
              <a:rPr lang="ru-RU" dirty="0" smtClean="0"/>
              <a:t>Соломоне </a:t>
            </a:r>
            <a:endParaRPr lang="ru-RU" dirty="0" smtClean="0"/>
          </a:p>
          <a:p>
            <a:r>
              <a:rPr lang="ru-RU" dirty="0" err="1" smtClean="0"/>
              <a:t>Oтвет:____________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1-2</a:t>
            </a:r>
          </a:p>
          <a:p>
            <a:r>
              <a:rPr lang="ru-RU" sz="4000" dirty="0" smtClean="0"/>
              <a:t>2-2</a:t>
            </a:r>
          </a:p>
          <a:p>
            <a:r>
              <a:rPr lang="ru-RU" sz="4000" dirty="0" smtClean="0"/>
              <a:t>3-4</a:t>
            </a:r>
          </a:p>
          <a:p>
            <a:r>
              <a:rPr lang="ru-RU" sz="4000" dirty="0" smtClean="0"/>
              <a:t>4-3</a:t>
            </a:r>
          </a:p>
          <a:p>
            <a:r>
              <a:rPr lang="ru-RU" sz="4000" dirty="0" smtClean="0"/>
              <a:t>5-2</a:t>
            </a:r>
          </a:p>
          <a:p>
            <a:r>
              <a:rPr lang="ru-RU" sz="4000" dirty="0" smtClean="0"/>
              <a:t>6-3</a:t>
            </a:r>
          </a:p>
          <a:p>
            <a:r>
              <a:rPr lang="ru-RU" sz="4000" dirty="0" smtClean="0"/>
              <a:t>7-4</a:t>
            </a:r>
          </a:p>
          <a:p>
            <a:r>
              <a:rPr lang="ru-RU" sz="4000" dirty="0" smtClean="0"/>
              <a:t>8-3</a:t>
            </a:r>
          </a:p>
          <a:p>
            <a:r>
              <a:rPr lang="ru-RU" sz="4000" dirty="0" smtClean="0"/>
              <a:t>БВГА</a:t>
            </a:r>
          </a:p>
          <a:p>
            <a:r>
              <a:rPr lang="ru-RU" sz="4000" dirty="0" smtClean="0"/>
              <a:t>ВГАБ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Укажите крупнейшее государство Малой Азии в VI в. до н. э.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 1) Индия </a:t>
            </a:r>
          </a:p>
          <a:p>
            <a:r>
              <a:rPr lang="ru-RU" sz="3600" dirty="0" smtClean="0"/>
              <a:t>2)Лидия </a:t>
            </a:r>
          </a:p>
          <a:p>
            <a:r>
              <a:rPr lang="ru-RU" sz="3600" dirty="0" smtClean="0"/>
              <a:t> 3) Египет </a:t>
            </a:r>
          </a:p>
          <a:p>
            <a:r>
              <a:rPr lang="ru-RU" sz="3600" dirty="0" smtClean="0"/>
              <a:t>4) Финикия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Выражение «валтасаров пир» связано с: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1) законами царя Хаммурапи </a:t>
            </a:r>
          </a:p>
          <a:p>
            <a:r>
              <a:rPr lang="ru-RU" sz="3600" dirty="0" smtClean="0"/>
              <a:t> 2) взятием персами Вавилона </a:t>
            </a:r>
          </a:p>
          <a:p>
            <a:r>
              <a:rPr lang="ru-RU" sz="3600" dirty="0" smtClean="0"/>
              <a:t> 3) победами ассирийских царей </a:t>
            </a:r>
          </a:p>
          <a:p>
            <a:r>
              <a:rPr lang="ru-RU" sz="3600" dirty="0" smtClean="0"/>
              <a:t>4) взятием израильтянами Иерихона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Своего </a:t>
            </a:r>
            <a:r>
              <a:rPr lang="ru-RU" dirty="0" err="1" smtClean="0"/>
              <a:t>могушества</a:t>
            </a:r>
            <a:r>
              <a:rPr lang="ru-RU" dirty="0" smtClean="0"/>
              <a:t> Персидская держава достигла при: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1) Тутмосе I </a:t>
            </a:r>
          </a:p>
          <a:p>
            <a:r>
              <a:rPr lang="ru-RU" sz="3600" dirty="0" smtClean="0"/>
              <a:t> 2) </a:t>
            </a:r>
            <a:r>
              <a:rPr lang="ru-RU" sz="3600" dirty="0" err="1" smtClean="0"/>
              <a:t>Ашшурбанапале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3) Хаммурапи </a:t>
            </a:r>
          </a:p>
          <a:p>
            <a:r>
              <a:rPr lang="ru-RU" sz="3600" dirty="0" smtClean="0"/>
              <a:t>4) Дарии I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Главную силу персидского войска составляли: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1) рабы </a:t>
            </a:r>
          </a:p>
          <a:p>
            <a:r>
              <a:rPr lang="ru-RU" sz="3600" dirty="0" smtClean="0"/>
              <a:t> 2) ассирийская конница </a:t>
            </a:r>
          </a:p>
          <a:p>
            <a:r>
              <a:rPr lang="ru-RU" sz="3600" dirty="0" smtClean="0"/>
              <a:t>3) 10 тысяч «бессмертных» </a:t>
            </a:r>
          </a:p>
          <a:p>
            <a:r>
              <a:rPr lang="ru-RU" sz="3600" dirty="0" smtClean="0"/>
              <a:t> 4) жители покоренных областей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Укажите крупнейшее государство Западной Азии в VI в. до н.э.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1) Индия </a:t>
            </a:r>
          </a:p>
          <a:p>
            <a:r>
              <a:rPr lang="ru-RU" sz="3600" dirty="0" smtClean="0"/>
              <a:t>2) Мидия </a:t>
            </a:r>
          </a:p>
          <a:p>
            <a:r>
              <a:rPr lang="ru-RU" sz="3600" dirty="0" smtClean="0"/>
              <a:t>3) Египет </a:t>
            </a:r>
          </a:p>
          <a:p>
            <a:r>
              <a:rPr lang="ru-RU" sz="3600" dirty="0" smtClean="0"/>
              <a:t>4) Нубия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Человека сравнивают с лидийским царем Крезом, когда стремятся подчеркнуть 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: </a:t>
            </a:r>
          </a:p>
          <a:p>
            <a:r>
              <a:rPr lang="ru-RU" sz="3600" dirty="0" smtClean="0"/>
              <a:t> </a:t>
            </a:r>
            <a:r>
              <a:rPr lang="ru-RU" sz="3600" dirty="0" err="1" smtClean="0"/>
              <a:t>l</a:t>
            </a:r>
            <a:r>
              <a:rPr lang="ru-RU" sz="3600" dirty="0" smtClean="0"/>
              <a:t>)ум </a:t>
            </a:r>
          </a:p>
          <a:p>
            <a:r>
              <a:rPr lang="ru-RU" sz="3600" dirty="0" smtClean="0"/>
              <a:t> 2) могущество </a:t>
            </a:r>
          </a:p>
          <a:p>
            <a:r>
              <a:rPr lang="ru-RU" sz="3600" dirty="0" smtClean="0"/>
              <a:t> 3) богатство </a:t>
            </a:r>
          </a:p>
          <a:p>
            <a:r>
              <a:rPr lang="ru-RU" sz="3600" dirty="0" smtClean="0"/>
              <a:t> 4) образованность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 Персидской державы достигли реки Инд на востоке и Средиземного моря на западе при царе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: </a:t>
            </a:r>
          </a:p>
          <a:p>
            <a:r>
              <a:rPr lang="ru-RU" sz="3600" dirty="0" smtClean="0"/>
              <a:t>1) Тутмосе I </a:t>
            </a:r>
          </a:p>
          <a:p>
            <a:r>
              <a:rPr lang="ru-RU" sz="3600" dirty="0" smtClean="0"/>
              <a:t> 2) </a:t>
            </a:r>
            <a:r>
              <a:rPr lang="ru-RU" sz="3600" dirty="0" err="1" smtClean="0"/>
              <a:t>Ашшурбанапале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3) Хаммурапи </a:t>
            </a:r>
          </a:p>
          <a:p>
            <a:r>
              <a:rPr lang="ru-RU" sz="3600" dirty="0" smtClean="0"/>
              <a:t>4) Кире Великом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Персидские цари носили титул «великий царь, царь царей», потому что: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были </a:t>
            </a:r>
            <a:r>
              <a:rPr lang="ru-RU" sz="3600" dirty="0" smtClean="0"/>
              <a:t>очень высокого роста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славились своей добротой и милосердием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подчинили себе правителей других государств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</a:t>
            </a:r>
            <a:r>
              <a:rPr lang="ru-RU" sz="3600" dirty="0" smtClean="0"/>
              <a:t>были </a:t>
            </a:r>
            <a:r>
              <a:rPr lang="ru-RU" sz="3600" dirty="0" smtClean="0"/>
              <a:t>родственниками правителей других государств Азии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321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Тест 11 . Персидская держава царя царей»  </vt:lpstr>
      <vt:lpstr>А1. Укажите крупнейшее государство Малой Азии в VI в. до н. э.  </vt:lpstr>
      <vt:lpstr>А2. Выражение «валтасаров пир» связано с:  </vt:lpstr>
      <vt:lpstr>АЗ. Своего могушества Персидская держава достигла при:  </vt:lpstr>
      <vt:lpstr>А4. Главную силу персидского войска составляли:</vt:lpstr>
      <vt:lpstr>А5. Укажите крупнейшее государство Западной Азии в VI в. до н.э.</vt:lpstr>
      <vt:lpstr>А6. Человека сравнивают с лидийским царем Крезом, когда стремятся подчеркнуть его</vt:lpstr>
      <vt:lpstr>А7 Персидской державы достигли реки Инд на востоке и Средиземного моря на западе при царе</vt:lpstr>
      <vt:lpstr>А8. Персидские цари носили титул «великий царь, царь царей», потому что:  </vt:lpstr>
      <vt:lpstr>В1. Расположите в правильной последовательности следующие события.  </vt:lpstr>
      <vt:lpstr>В2. Расположите в правильной последовательности следующие события.  </vt:lpstr>
      <vt:lpstr>Слайд 12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11 . Персидская держава царя царей»</dc:title>
  <dc:creator>Uzver</dc:creator>
  <cp:lastModifiedBy>Uzver</cp:lastModifiedBy>
  <cp:revision>4</cp:revision>
  <dcterms:created xsi:type="dcterms:W3CDTF">2013-11-13T10:32:16Z</dcterms:created>
  <dcterms:modified xsi:type="dcterms:W3CDTF">2013-11-13T13:57:37Z</dcterms:modified>
</cp:coreProperties>
</file>