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1" r:id="rId11"/>
    <p:sldId id="262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63D3DF6-9E08-4368-9E08-374A814BFA76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79A2364-E04A-4B79-8E60-8065836067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D3DF6-9E08-4368-9E08-374A814BFA76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A2364-E04A-4B79-8E60-8065836067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D3DF6-9E08-4368-9E08-374A814BFA76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A2364-E04A-4B79-8E60-8065836067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D3DF6-9E08-4368-9E08-374A814BFA76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A2364-E04A-4B79-8E60-8065836067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D3DF6-9E08-4368-9E08-374A814BFA76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A2364-E04A-4B79-8E60-8065836067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D3DF6-9E08-4368-9E08-374A814BFA76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A2364-E04A-4B79-8E60-8065836067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63D3DF6-9E08-4368-9E08-374A814BFA76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79A2364-E04A-4B79-8E60-80658360676B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63D3DF6-9E08-4368-9E08-374A814BFA76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79A2364-E04A-4B79-8E60-8065836067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D3DF6-9E08-4368-9E08-374A814BFA76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A2364-E04A-4B79-8E60-8065836067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D3DF6-9E08-4368-9E08-374A814BFA76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A2364-E04A-4B79-8E60-8065836067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D3DF6-9E08-4368-9E08-374A814BFA76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A2364-E04A-4B79-8E60-8065836067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63D3DF6-9E08-4368-9E08-374A814BFA76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79A2364-E04A-4B79-8E60-80658360676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Тест 6. Древнее </a:t>
            </a:r>
            <a:r>
              <a:rPr lang="ru-RU" dirty="0" err="1"/>
              <a:t>Двуречье</a:t>
            </a:r>
            <a:r>
              <a:rPr lang="ru-RU" dirty="0"/>
              <a:t> 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5 класс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373088"/>
          </a:xfrm>
        </p:spPr>
        <p:txBody>
          <a:bodyPr>
            <a:noAutofit/>
          </a:bodyPr>
          <a:lstStyle/>
          <a:p>
            <a:r>
              <a:rPr lang="ru-RU" sz="2800" dirty="0" smtClean="0"/>
              <a:t>В1. </a:t>
            </a:r>
            <a:r>
              <a:rPr lang="ru-RU" sz="2800" dirty="0" smtClean="0"/>
              <a:t>Каким богам поклонялись в </a:t>
            </a:r>
            <a:r>
              <a:rPr lang="ru-RU" sz="2800" dirty="0" smtClean="0"/>
              <a:t>Древнем </a:t>
            </a:r>
            <a:r>
              <a:rPr lang="ru-RU" sz="2800" dirty="0" err="1" smtClean="0"/>
              <a:t>Двуречье</a:t>
            </a:r>
            <a:r>
              <a:rPr lang="ru-RU" sz="2800" dirty="0" smtClean="0"/>
              <a:t>? </a:t>
            </a:r>
            <a:r>
              <a:rPr lang="ru-RU" sz="2800" dirty="0" smtClean="0"/>
              <a:t>Укажите </a:t>
            </a:r>
            <a:r>
              <a:rPr lang="ru-RU" sz="2800" dirty="0" smtClean="0"/>
              <a:t>два </a:t>
            </a:r>
            <a:r>
              <a:rPr lang="ru-RU" sz="2800" dirty="0" err="1" smtClean="0"/>
              <a:t>Bepных</a:t>
            </a:r>
            <a:r>
              <a:rPr lang="ru-RU" sz="2800" dirty="0" smtClean="0"/>
              <a:t> </a:t>
            </a:r>
            <a:r>
              <a:rPr lang="ru-RU" sz="2800" dirty="0" smtClean="0"/>
              <a:t>ответа из пяти предложенных.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 smtClean="0"/>
              <a:t>1) бог воды </a:t>
            </a:r>
            <a:r>
              <a:rPr lang="ru-RU" dirty="0" err="1" smtClean="0"/>
              <a:t>Эа</a:t>
            </a:r>
            <a:r>
              <a:rPr lang="ru-RU" dirty="0" smtClean="0"/>
              <a:t> </a:t>
            </a:r>
          </a:p>
          <a:p>
            <a:r>
              <a:rPr lang="ru-RU" dirty="0" smtClean="0"/>
              <a:t> </a:t>
            </a:r>
            <a:r>
              <a:rPr lang="ru-RU" dirty="0" smtClean="0"/>
              <a:t>2) бог мудрости Тот </a:t>
            </a:r>
          </a:p>
          <a:p>
            <a:r>
              <a:rPr lang="ru-RU" dirty="0" smtClean="0"/>
              <a:t> </a:t>
            </a:r>
            <a:r>
              <a:rPr lang="ru-RU" dirty="0" smtClean="0"/>
              <a:t>3) богиня правды </a:t>
            </a:r>
            <a:r>
              <a:rPr lang="ru-RU" dirty="0" err="1" smtClean="0"/>
              <a:t>Маат</a:t>
            </a:r>
            <a:r>
              <a:rPr lang="ru-RU" dirty="0" smtClean="0"/>
              <a:t> </a:t>
            </a:r>
            <a:endParaRPr lang="ru-RU" dirty="0" smtClean="0"/>
          </a:p>
          <a:p>
            <a:r>
              <a:rPr lang="ru-RU" dirty="0" smtClean="0"/>
              <a:t>4</a:t>
            </a:r>
            <a:r>
              <a:rPr lang="ru-RU" dirty="0" smtClean="0"/>
              <a:t>) бог Солнца Амон-Ра </a:t>
            </a:r>
          </a:p>
          <a:p>
            <a:r>
              <a:rPr lang="ru-RU" dirty="0" smtClean="0"/>
              <a:t> </a:t>
            </a:r>
            <a:r>
              <a:rPr lang="ru-RU" dirty="0" smtClean="0"/>
              <a:t>5) богиня плодородия и любви </a:t>
            </a:r>
            <a:r>
              <a:rPr lang="ru-RU" dirty="0" err="1" smtClean="0"/>
              <a:t>Иштар</a:t>
            </a:r>
            <a:r>
              <a:rPr lang="ru-RU" dirty="0" smtClean="0"/>
              <a:t>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Ответ: _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В2. </a:t>
            </a:r>
            <a:r>
              <a:rPr lang="ru-RU" sz="2800" dirty="0" smtClean="0"/>
              <a:t>Каким богам поклонялись в Древнем </a:t>
            </a:r>
            <a:r>
              <a:rPr lang="ru-RU" sz="2800" dirty="0" err="1" smtClean="0"/>
              <a:t>Двуречье</a:t>
            </a:r>
            <a:r>
              <a:rPr lang="ru-RU" sz="2800" dirty="0" smtClean="0"/>
              <a:t>? </a:t>
            </a:r>
            <a:r>
              <a:rPr lang="ru-RU" sz="2800" dirty="0" smtClean="0"/>
              <a:t>Укажите </a:t>
            </a:r>
            <a:r>
              <a:rPr lang="ru-RU" sz="2800" dirty="0" smtClean="0"/>
              <a:t>два </a:t>
            </a:r>
            <a:r>
              <a:rPr lang="ru-RU" sz="2800" dirty="0" err="1" smtClean="0"/>
              <a:t>в</a:t>
            </a:r>
            <a:r>
              <a:rPr lang="ru-RU" sz="2800" dirty="0" err="1" smtClean="0"/>
              <a:t>epных</a:t>
            </a:r>
            <a:r>
              <a:rPr lang="ru-RU" sz="2800" dirty="0" smtClean="0"/>
              <a:t> </a:t>
            </a:r>
            <a:r>
              <a:rPr lang="ru-RU" sz="2800" dirty="0" smtClean="0"/>
              <a:t>ответа из пяти предложенных.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 </a:t>
            </a:r>
            <a:r>
              <a:rPr lang="ru-RU" sz="3600" dirty="0" smtClean="0"/>
              <a:t>1) бог реки </a:t>
            </a:r>
            <a:r>
              <a:rPr lang="ru-RU" sz="3600" dirty="0" err="1" smtClean="0"/>
              <a:t>Хапи</a:t>
            </a:r>
            <a:r>
              <a:rPr lang="ru-RU" sz="3600" dirty="0" smtClean="0"/>
              <a:t> </a:t>
            </a:r>
          </a:p>
          <a:p>
            <a:r>
              <a:rPr lang="ru-RU" sz="3600" dirty="0" smtClean="0"/>
              <a:t> </a:t>
            </a:r>
            <a:r>
              <a:rPr lang="ru-RU" sz="3600" dirty="0" smtClean="0"/>
              <a:t>2) богиня неба Нут </a:t>
            </a:r>
          </a:p>
          <a:p>
            <a:r>
              <a:rPr lang="ru-RU" sz="3600" dirty="0" smtClean="0"/>
              <a:t> </a:t>
            </a:r>
            <a:r>
              <a:rPr lang="ru-RU" sz="3600" dirty="0" smtClean="0"/>
              <a:t>3) бог Солнца </a:t>
            </a:r>
            <a:r>
              <a:rPr lang="ru-RU" sz="3600" dirty="0" err="1" smtClean="0"/>
              <a:t>Шамаш</a:t>
            </a:r>
            <a:r>
              <a:rPr lang="ru-RU" sz="3600" dirty="0" smtClean="0"/>
              <a:t> </a:t>
            </a:r>
          </a:p>
          <a:p>
            <a:r>
              <a:rPr lang="ru-RU" sz="3600" dirty="0" smtClean="0"/>
              <a:t> </a:t>
            </a:r>
            <a:r>
              <a:rPr lang="ru-RU" sz="3600" dirty="0" smtClean="0"/>
              <a:t>4) царь загробного мира Осирис </a:t>
            </a:r>
            <a:endParaRPr lang="ru-RU" sz="3600" dirty="0" smtClean="0"/>
          </a:p>
          <a:p>
            <a:r>
              <a:rPr lang="ru-RU" sz="3600" dirty="0" smtClean="0"/>
              <a:t> </a:t>
            </a:r>
            <a:r>
              <a:rPr lang="ru-RU" sz="3600" dirty="0" smtClean="0"/>
              <a:t>5) бог Луны Сии </a:t>
            </a:r>
            <a:endParaRPr lang="ru-RU" sz="3600" dirty="0" smtClean="0"/>
          </a:p>
          <a:p>
            <a:endParaRPr lang="ru-RU" sz="3600" dirty="0" smtClean="0"/>
          </a:p>
          <a:p>
            <a:endParaRPr lang="ru-RU" sz="3600" dirty="0" smtClean="0"/>
          </a:p>
          <a:p>
            <a:r>
              <a:rPr lang="ru-RU" sz="3600" dirty="0" smtClean="0"/>
              <a:t>Ответ: _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ru-RU" sz="4000" dirty="0" smtClean="0"/>
              <a:t>1-3</a:t>
            </a:r>
          </a:p>
          <a:p>
            <a:r>
              <a:rPr lang="ru-RU" sz="4000" dirty="0" smtClean="0"/>
              <a:t>2-3</a:t>
            </a:r>
          </a:p>
          <a:p>
            <a:r>
              <a:rPr lang="ru-RU" sz="4000" dirty="0" smtClean="0"/>
              <a:t>3-2</a:t>
            </a:r>
          </a:p>
          <a:p>
            <a:r>
              <a:rPr lang="ru-RU" sz="4000" dirty="0" smtClean="0"/>
              <a:t>4-2</a:t>
            </a:r>
          </a:p>
          <a:p>
            <a:r>
              <a:rPr lang="ru-RU" sz="4000" dirty="0" smtClean="0"/>
              <a:t>5-2</a:t>
            </a:r>
          </a:p>
          <a:p>
            <a:r>
              <a:rPr lang="ru-RU" sz="4000" dirty="0" smtClean="0"/>
              <a:t>6-1</a:t>
            </a:r>
          </a:p>
          <a:p>
            <a:r>
              <a:rPr lang="ru-RU" sz="4000" dirty="0" smtClean="0"/>
              <a:t>7-1</a:t>
            </a:r>
          </a:p>
          <a:p>
            <a:r>
              <a:rPr lang="ru-RU" sz="4000" dirty="0" smtClean="0"/>
              <a:t>8-2</a:t>
            </a:r>
          </a:p>
          <a:p>
            <a:r>
              <a:rPr lang="ru-RU" sz="4000" dirty="0" smtClean="0"/>
              <a:t>В1    15</a:t>
            </a:r>
          </a:p>
          <a:p>
            <a:r>
              <a:rPr lang="ru-RU" sz="4000" dirty="0" smtClean="0"/>
              <a:t>В2    35</a:t>
            </a:r>
            <a:endParaRPr lang="ru-RU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А1. </a:t>
            </a:r>
            <a:r>
              <a:rPr lang="ru-RU" dirty="0" err="1" smtClean="0"/>
              <a:t>Korдa</a:t>
            </a:r>
            <a:r>
              <a:rPr lang="ru-RU" dirty="0" smtClean="0"/>
              <a:t> в </a:t>
            </a:r>
            <a:r>
              <a:rPr lang="ru-RU" dirty="0" err="1" smtClean="0"/>
              <a:t>Двуречье</a:t>
            </a:r>
            <a:r>
              <a:rPr lang="ru-RU" dirty="0" smtClean="0"/>
              <a:t> возникли первые государства?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1</a:t>
            </a:r>
            <a:r>
              <a:rPr lang="ru-RU" sz="3600" dirty="0" smtClean="0"/>
              <a:t>) 2 </a:t>
            </a:r>
            <a:r>
              <a:rPr lang="ru-RU" sz="3600" dirty="0" err="1" smtClean="0"/>
              <a:t>млн</a:t>
            </a:r>
            <a:r>
              <a:rPr lang="ru-RU" sz="3600" dirty="0" smtClean="0"/>
              <a:t> лет назад </a:t>
            </a:r>
          </a:p>
          <a:p>
            <a:r>
              <a:rPr lang="ru-RU" sz="3600" dirty="0" smtClean="0"/>
              <a:t> </a:t>
            </a:r>
            <a:r>
              <a:rPr lang="ru-RU" sz="3600" dirty="0" smtClean="0"/>
              <a:t>2) 40 тысяч лет назад </a:t>
            </a:r>
          </a:p>
          <a:p>
            <a:r>
              <a:rPr lang="ru-RU" sz="3600" dirty="0" smtClean="0"/>
              <a:t>3</a:t>
            </a:r>
            <a:r>
              <a:rPr lang="ru-RU" sz="3600" dirty="0" smtClean="0"/>
              <a:t>) 5 тысяч лет назад </a:t>
            </a:r>
          </a:p>
          <a:p>
            <a:r>
              <a:rPr lang="ru-RU" sz="3600" dirty="0" smtClean="0"/>
              <a:t> </a:t>
            </a:r>
            <a:r>
              <a:rPr lang="ru-RU" sz="3600" dirty="0" smtClean="0"/>
              <a:t>4) 2 тысячи лет назад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А2. В </a:t>
            </a:r>
            <a:r>
              <a:rPr lang="ru-RU" dirty="0" err="1" smtClean="0"/>
              <a:t>Двуречье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отличие от Египта: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3600" dirty="0" smtClean="0"/>
              <a:t>1) </a:t>
            </a:r>
            <a:r>
              <a:rPr lang="ru-RU" sz="3600" dirty="0" smtClean="0"/>
              <a:t>был </a:t>
            </a:r>
            <a:r>
              <a:rPr lang="ru-RU" sz="3600" dirty="0" smtClean="0"/>
              <a:t>жаркий климат </a:t>
            </a:r>
          </a:p>
          <a:p>
            <a:r>
              <a:rPr lang="ru-RU" sz="3600" dirty="0" smtClean="0"/>
              <a:t>2</a:t>
            </a:r>
            <a:r>
              <a:rPr lang="ru-RU" sz="3600" dirty="0" smtClean="0"/>
              <a:t>) </a:t>
            </a:r>
            <a:r>
              <a:rPr lang="ru-RU" sz="3600" dirty="0" smtClean="0"/>
              <a:t>была </a:t>
            </a:r>
            <a:r>
              <a:rPr lang="ru-RU" sz="3600" dirty="0" smtClean="0"/>
              <a:t>гористая местность </a:t>
            </a:r>
            <a:endParaRPr lang="ru-RU" sz="3600" dirty="0" smtClean="0"/>
          </a:p>
          <a:p>
            <a:r>
              <a:rPr lang="ru-RU" sz="3600" dirty="0" smtClean="0"/>
              <a:t> </a:t>
            </a:r>
            <a:r>
              <a:rPr lang="ru-RU" sz="3600" dirty="0" smtClean="0"/>
              <a:t>3) зимой шли ливневые </a:t>
            </a:r>
            <a:r>
              <a:rPr lang="ru-RU" sz="3600" dirty="0" smtClean="0"/>
              <a:t>дожди </a:t>
            </a:r>
            <a:endParaRPr lang="ru-RU" sz="3600" dirty="0" smtClean="0"/>
          </a:p>
          <a:p>
            <a:r>
              <a:rPr lang="ru-RU" sz="3600" dirty="0" smtClean="0"/>
              <a:t> </a:t>
            </a:r>
            <a:r>
              <a:rPr lang="ru-RU" sz="3600" dirty="0" smtClean="0"/>
              <a:t>4) почва </a:t>
            </a:r>
            <a:r>
              <a:rPr lang="ru-RU" sz="3600" dirty="0" smtClean="0"/>
              <a:t>была </a:t>
            </a:r>
            <a:r>
              <a:rPr lang="ru-RU" sz="3600" dirty="0" smtClean="0"/>
              <a:t>мягкой и плодородной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АЗ. Какой природный материал </a:t>
            </a:r>
            <a:r>
              <a:rPr lang="ru-RU" dirty="0" smtClean="0"/>
              <a:t>был </a:t>
            </a:r>
            <a:r>
              <a:rPr lang="ru-RU" dirty="0" smtClean="0"/>
              <a:t>самым </a:t>
            </a:r>
            <a:r>
              <a:rPr lang="ru-RU" dirty="0" smtClean="0"/>
              <a:t>распространенным </a:t>
            </a:r>
            <a:r>
              <a:rPr lang="ru-RU" dirty="0" smtClean="0"/>
              <a:t>в </a:t>
            </a:r>
            <a:r>
              <a:rPr lang="ru-RU" dirty="0" err="1" smtClean="0"/>
              <a:t>Двуречье</a:t>
            </a:r>
            <a:r>
              <a:rPr lang="ru-RU" dirty="0" smtClean="0"/>
              <a:t>?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3600" dirty="0" smtClean="0"/>
              <a:t>1) медь </a:t>
            </a:r>
          </a:p>
          <a:p>
            <a:r>
              <a:rPr lang="ru-RU" sz="3600" dirty="0" smtClean="0"/>
              <a:t>2</a:t>
            </a:r>
            <a:r>
              <a:rPr lang="ru-RU" sz="3600" dirty="0" smtClean="0"/>
              <a:t>) глина </a:t>
            </a:r>
          </a:p>
          <a:p>
            <a:r>
              <a:rPr lang="ru-RU" sz="3600" dirty="0" smtClean="0"/>
              <a:t>3</a:t>
            </a:r>
            <a:r>
              <a:rPr lang="ru-RU" sz="3600" dirty="0" smtClean="0"/>
              <a:t>) камень </a:t>
            </a:r>
            <a:endParaRPr lang="ru-RU" sz="3600" dirty="0" smtClean="0"/>
          </a:p>
          <a:p>
            <a:r>
              <a:rPr lang="ru-RU" sz="3600" dirty="0" smtClean="0"/>
              <a:t> </a:t>
            </a:r>
            <a:r>
              <a:rPr lang="ru-RU" sz="3600" dirty="0" smtClean="0"/>
              <a:t>4) древесина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>А4. </a:t>
            </a:r>
            <a:r>
              <a:rPr lang="ru-RU" sz="3100" dirty="0" err="1" smtClean="0"/>
              <a:t>Вытянугые</a:t>
            </a:r>
            <a:r>
              <a:rPr lang="ru-RU" sz="3100" dirty="0" smtClean="0"/>
              <a:t> треугольные значки, выдавленные на </a:t>
            </a:r>
            <a:r>
              <a:rPr lang="ru-RU" sz="3100" dirty="0" smtClean="0"/>
              <a:t>глиняных </a:t>
            </a:r>
            <a:r>
              <a:rPr lang="ru-RU" sz="3100" dirty="0" smtClean="0"/>
              <a:t>табличках расщепленной тростинкой, называются: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1</a:t>
            </a:r>
            <a:r>
              <a:rPr lang="ru-RU" sz="3600" dirty="0" smtClean="0"/>
              <a:t>) скоропись </a:t>
            </a:r>
            <a:endParaRPr lang="ru-RU" sz="3600" dirty="0" smtClean="0"/>
          </a:p>
          <a:p>
            <a:r>
              <a:rPr lang="ru-RU" sz="3600" dirty="0" smtClean="0"/>
              <a:t> </a:t>
            </a:r>
            <a:r>
              <a:rPr lang="ru-RU" sz="3600" dirty="0" smtClean="0"/>
              <a:t>2) клинопись </a:t>
            </a:r>
            <a:endParaRPr lang="ru-RU" sz="3600" dirty="0" smtClean="0"/>
          </a:p>
          <a:p>
            <a:r>
              <a:rPr lang="ru-RU" sz="3600" dirty="0" smtClean="0"/>
              <a:t>3</a:t>
            </a:r>
            <a:r>
              <a:rPr lang="ru-RU" sz="3600" dirty="0" smtClean="0"/>
              <a:t>) алфавит </a:t>
            </a:r>
            <a:endParaRPr lang="ru-RU" sz="3600" dirty="0" smtClean="0"/>
          </a:p>
          <a:p>
            <a:r>
              <a:rPr lang="ru-RU" sz="3600" dirty="0" smtClean="0"/>
              <a:t> </a:t>
            </a:r>
            <a:r>
              <a:rPr lang="ru-RU" sz="3600" dirty="0" smtClean="0"/>
              <a:t>4) иероглифы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А5. </a:t>
            </a:r>
            <a:r>
              <a:rPr lang="ru-RU" sz="3600" dirty="0" smtClean="0"/>
              <a:t>Древнее </a:t>
            </a:r>
            <a:r>
              <a:rPr lang="ru-RU" sz="3600" dirty="0" err="1" smtClean="0"/>
              <a:t>Двуречье</a:t>
            </a:r>
            <a:r>
              <a:rPr lang="ru-RU" sz="3600" dirty="0" smtClean="0"/>
              <a:t> располагалось: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3600" dirty="0" smtClean="0"/>
              <a:t>1) </a:t>
            </a:r>
            <a:r>
              <a:rPr lang="ru-RU" sz="3600" dirty="0" smtClean="0"/>
              <a:t>между </a:t>
            </a:r>
            <a:r>
              <a:rPr lang="ru-RU" sz="3600" dirty="0" smtClean="0"/>
              <a:t>реками Нил и Евфрат </a:t>
            </a:r>
            <a:endParaRPr lang="ru-RU" sz="3600" dirty="0" smtClean="0"/>
          </a:p>
          <a:p>
            <a:r>
              <a:rPr lang="ru-RU" sz="3600" dirty="0" smtClean="0"/>
              <a:t> </a:t>
            </a:r>
            <a:r>
              <a:rPr lang="ru-RU" sz="3600" dirty="0" smtClean="0"/>
              <a:t>2) </a:t>
            </a:r>
            <a:r>
              <a:rPr lang="ru-RU" sz="3600" dirty="0" smtClean="0"/>
              <a:t>между </a:t>
            </a:r>
            <a:r>
              <a:rPr lang="ru-RU" sz="3600" dirty="0" smtClean="0"/>
              <a:t>реками Тигр и Евфрат </a:t>
            </a:r>
            <a:endParaRPr lang="ru-RU" sz="3600" dirty="0" smtClean="0"/>
          </a:p>
          <a:p>
            <a:r>
              <a:rPr lang="ru-RU" sz="3600" dirty="0" smtClean="0"/>
              <a:t> </a:t>
            </a:r>
            <a:r>
              <a:rPr lang="ru-RU" sz="3600" dirty="0" smtClean="0"/>
              <a:t>3) на </a:t>
            </a:r>
            <a:r>
              <a:rPr lang="ru-RU" sz="3600" dirty="0" err="1" smtClean="0"/>
              <a:t>Синайском</a:t>
            </a:r>
            <a:r>
              <a:rPr lang="ru-RU" sz="3600" dirty="0" smtClean="0"/>
              <a:t> полуострове </a:t>
            </a:r>
            <a:endParaRPr lang="ru-RU" sz="3600" dirty="0" smtClean="0"/>
          </a:p>
          <a:p>
            <a:r>
              <a:rPr lang="ru-RU" sz="3600" dirty="0" smtClean="0"/>
              <a:t> </a:t>
            </a:r>
            <a:r>
              <a:rPr lang="ru-RU" sz="3600" dirty="0" smtClean="0"/>
              <a:t>4) на северо-востоке Африки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А6. </a:t>
            </a:r>
            <a:r>
              <a:rPr lang="ru-RU" dirty="0" smtClean="0"/>
              <a:t>В </a:t>
            </a:r>
            <a:r>
              <a:rPr lang="ru-RU" dirty="0" err="1" smtClean="0"/>
              <a:t>Двуречье</a:t>
            </a:r>
            <a:r>
              <a:rPr lang="ru-RU" dirty="0" smtClean="0"/>
              <a:t>, как и в Египте: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3600" dirty="0" smtClean="0"/>
              <a:t>1) был жаркий климат </a:t>
            </a:r>
          </a:p>
          <a:p>
            <a:r>
              <a:rPr lang="ru-RU" sz="3600" dirty="0" smtClean="0"/>
              <a:t> </a:t>
            </a:r>
            <a:r>
              <a:rPr lang="ru-RU" sz="3600" dirty="0" smtClean="0"/>
              <a:t>2) зимой шли ливневые </a:t>
            </a:r>
            <a:r>
              <a:rPr lang="ru-RU" sz="3600" dirty="0" smtClean="0"/>
              <a:t>дожди </a:t>
            </a:r>
            <a:endParaRPr lang="ru-RU" sz="3600" dirty="0" smtClean="0"/>
          </a:p>
          <a:p>
            <a:r>
              <a:rPr lang="ru-RU" sz="3600" dirty="0" smtClean="0"/>
              <a:t> </a:t>
            </a:r>
            <a:r>
              <a:rPr lang="ru-RU" sz="3600" dirty="0" smtClean="0"/>
              <a:t>3) почва </a:t>
            </a:r>
            <a:r>
              <a:rPr lang="ru-RU" sz="3600" dirty="0" smtClean="0"/>
              <a:t>была </a:t>
            </a:r>
            <a:r>
              <a:rPr lang="ru-RU" sz="3600" dirty="0" smtClean="0"/>
              <a:t>каменистой </a:t>
            </a:r>
            <a:r>
              <a:rPr lang="ru-RU" sz="3600" dirty="0" smtClean="0"/>
              <a:t>и неплодородной  </a:t>
            </a:r>
          </a:p>
          <a:p>
            <a:r>
              <a:rPr lang="ru-RU" sz="3600" dirty="0" smtClean="0"/>
              <a:t>4</a:t>
            </a:r>
            <a:r>
              <a:rPr lang="ru-RU" sz="3600" dirty="0" smtClean="0"/>
              <a:t>) отсутствовали полезные ископаемые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А7. </a:t>
            </a:r>
            <a:r>
              <a:rPr lang="ru-RU" dirty="0" smtClean="0"/>
              <a:t>Крупнейшим городом </a:t>
            </a:r>
            <a:r>
              <a:rPr lang="ru-RU" dirty="0" err="1" smtClean="0"/>
              <a:t>Двуречья</a:t>
            </a:r>
            <a:r>
              <a:rPr lang="ru-RU" dirty="0" smtClean="0"/>
              <a:t> </a:t>
            </a:r>
            <a:r>
              <a:rPr lang="ru-RU" dirty="0" smtClean="0"/>
              <a:t>был: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1</a:t>
            </a:r>
            <a:r>
              <a:rPr lang="ru-RU" sz="3600" dirty="0" smtClean="0"/>
              <a:t>) Ур </a:t>
            </a:r>
          </a:p>
          <a:p>
            <a:r>
              <a:rPr lang="ru-RU" sz="3600" dirty="0" smtClean="0"/>
              <a:t>2</a:t>
            </a:r>
            <a:r>
              <a:rPr lang="ru-RU" sz="3600" dirty="0" smtClean="0"/>
              <a:t>) Фивы </a:t>
            </a:r>
            <a:endParaRPr lang="ru-RU" sz="3600" dirty="0" smtClean="0"/>
          </a:p>
          <a:p>
            <a:r>
              <a:rPr lang="ru-RU" sz="3600" dirty="0" smtClean="0"/>
              <a:t> </a:t>
            </a:r>
            <a:r>
              <a:rPr lang="ru-RU" sz="3600" dirty="0" smtClean="0"/>
              <a:t>3) Мемфис </a:t>
            </a:r>
            <a:endParaRPr lang="ru-RU" sz="3600" dirty="0" smtClean="0"/>
          </a:p>
          <a:p>
            <a:r>
              <a:rPr lang="ru-RU" sz="3600" dirty="0" smtClean="0"/>
              <a:t>4</a:t>
            </a:r>
            <a:r>
              <a:rPr lang="ru-RU" sz="3600" dirty="0" smtClean="0"/>
              <a:t>) Тир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А8. </a:t>
            </a:r>
            <a:r>
              <a:rPr lang="ru-RU" sz="2800" dirty="0" smtClean="0"/>
              <a:t>Как называется система письма, зародившаяся в </a:t>
            </a:r>
            <a:r>
              <a:rPr lang="ru-RU" sz="2800" dirty="0" err="1" smtClean="0"/>
              <a:t>Двуречье</a:t>
            </a:r>
            <a:r>
              <a:rPr lang="ru-RU" sz="2800" dirty="0" smtClean="0"/>
              <a:t> </a:t>
            </a:r>
            <a:r>
              <a:rPr lang="ru-RU" sz="2800" dirty="0" smtClean="0"/>
              <a:t>и получившая широкое распространение по всему Ближнему Востоку? 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 </a:t>
            </a:r>
            <a:r>
              <a:rPr lang="ru-RU" sz="3600" dirty="0" smtClean="0"/>
              <a:t>1) скоропись </a:t>
            </a:r>
          </a:p>
          <a:p>
            <a:r>
              <a:rPr lang="ru-RU" sz="3600" dirty="0" smtClean="0"/>
              <a:t> </a:t>
            </a:r>
            <a:r>
              <a:rPr lang="ru-RU" sz="3600" dirty="0" smtClean="0"/>
              <a:t>2) клинопись </a:t>
            </a:r>
          </a:p>
          <a:p>
            <a:r>
              <a:rPr lang="ru-RU" sz="3600" dirty="0" smtClean="0"/>
              <a:t>3</a:t>
            </a:r>
            <a:r>
              <a:rPr lang="ru-RU" sz="3600" dirty="0" smtClean="0"/>
              <a:t>) алфавит </a:t>
            </a:r>
          </a:p>
          <a:p>
            <a:r>
              <a:rPr lang="ru-RU" sz="3600" dirty="0" smtClean="0"/>
              <a:t> </a:t>
            </a:r>
            <a:r>
              <a:rPr lang="ru-RU" sz="3600" dirty="0" smtClean="0"/>
              <a:t>4) иероглифы </a:t>
            </a:r>
          </a:p>
          <a:p>
            <a:endParaRPr lang="ru-RU" sz="3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42</TotalTime>
  <Words>370</Words>
  <Application>Microsoft Office PowerPoint</Application>
  <PresentationFormat>Экран (4:3)</PresentationFormat>
  <Paragraphs>70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Городская</vt:lpstr>
      <vt:lpstr>Тест 6. Древнее Двуречье  </vt:lpstr>
      <vt:lpstr>А1. Korдa в Двуречье возникли первые государства?  </vt:lpstr>
      <vt:lpstr>А2. В Двуречье в отличие от Египта:  </vt:lpstr>
      <vt:lpstr>АЗ. Какой природный материал был самым распространенным в Двуречье?  </vt:lpstr>
      <vt:lpstr>А4. Вытянугые треугольные значки, выдавленные на глиняных табличках расщепленной тростинкой, называются:  </vt:lpstr>
      <vt:lpstr>А5. Древнее Двуречье располагалось:  </vt:lpstr>
      <vt:lpstr>А6. В Двуречье, как и в Египте:  </vt:lpstr>
      <vt:lpstr>А7. Крупнейшим городом Двуречья был:  </vt:lpstr>
      <vt:lpstr>А8. Как называется система письма, зародившаяся в Двуречье и получившая широкое распространение по всему Ближнему Востоку?  </vt:lpstr>
      <vt:lpstr>В1. Каким богам поклонялись в Древнем Двуречье? Укажите два Bepных ответа из пяти предложенных.</vt:lpstr>
      <vt:lpstr>В2. Каким богам поклонялись в Древнем Двуречье? Укажите два вepных ответа из пяти предложенных.</vt:lpstr>
      <vt:lpstr>Ответы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6. Древнее Двуречье</dc:title>
  <dc:creator>Uzver</dc:creator>
  <cp:lastModifiedBy>Uzver</cp:lastModifiedBy>
  <cp:revision>5</cp:revision>
  <dcterms:created xsi:type="dcterms:W3CDTF">2013-11-08T12:01:04Z</dcterms:created>
  <dcterms:modified xsi:type="dcterms:W3CDTF">2013-11-08T12:43:08Z</dcterms:modified>
</cp:coreProperties>
</file>