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6CF761-3F73-4BAC-AFC1-ADE49639271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2CE2C3-3DEE-4BC2-8D57-9C5EC6A8C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8. Финикийские мореплаватели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</a:t>
            </a:r>
            <a:r>
              <a:rPr lang="ru-RU" sz="3100" dirty="0" smtClean="0"/>
              <a:t>Прочтите отрывок из документа и напишите, как </a:t>
            </a:r>
            <a:r>
              <a:rPr lang="ru-RU" sz="3100" dirty="0" smtClean="0"/>
              <a:t>называлось </a:t>
            </a:r>
            <a:r>
              <a:rPr lang="ru-RU" sz="3100" dirty="0" smtClean="0"/>
              <a:t>красящее вещество, о производстве которого рассказывается в источнике.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Раковины </a:t>
            </a:r>
            <a:r>
              <a:rPr lang="ru-RU" dirty="0" smtClean="0"/>
              <a:t>пойманных моллюсков открывали и </a:t>
            </a:r>
            <a:r>
              <a:rPr lang="ru-RU" dirty="0" smtClean="0"/>
              <a:t>находящиеся </a:t>
            </a:r>
            <a:r>
              <a:rPr lang="ru-RU" dirty="0" smtClean="0"/>
              <a:t>в их полости железистые тельца извлекали наружу. Они содержат беловатые выделения - </a:t>
            </a:r>
            <a:r>
              <a:rPr lang="ru-RU" dirty="0" smtClean="0"/>
              <a:t>исходный </a:t>
            </a:r>
            <a:r>
              <a:rPr lang="ru-RU" dirty="0" smtClean="0"/>
              <a:t>материал для процесса крашения. Чтобы добыть эту жидкость ... моллюски ... давили каменным «</a:t>
            </a:r>
            <a:r>
              <a:rPr lang="ru-RU" dirty="0" smtClean="0"/>
              <a:t>прессом» и </a:t>
            </a:r>
            <a:r>
              <a:rPr lang="ru-RU" dirty="0" smtClean="0"/>
              <a:t>три дня выдерживали под консервирующим воздействием соли. Затем следовали отстой и </a:t>
            </a:r>
            <a:r>
              <a:rPr lang="ru-RU" dirty="0" smtClean="0"/>
              <a:t>сгущение </a:t>
            </a:r>
            <a:r>
              <a:rPr lang="ru-RU" dirty="0" smtClean="0"/>
              <a:t>жидкости путем десятидневного выпаривания в металлических котлах на слабом огне. Потом </a:t>
            </a:r>
            <a:r>
              <a:rPr lang="ru-RU" dirty="0" smtClean="0"/>
              <a:t>подлежащий </a:t>
            </a:r>
            <a:r>
              <a:rPr lang="ru-RU" dirty="0" smtClean="0"/>
              <a:t>окраске материал пропитывали еще </a:t>
            </a:r>
            <a:r>
              <a:rPr lang="ru-RU" dirty="0" smtClean="0"/>
              <a:t>беловатым </a:t>
            </a:r>
            <a:r>
              <a:rPr lang="ru-RU" dirty="0" smtClean="0"/>
              <a:t>красителем и сушили на солнце ... Благодаря различным способам получения и обработки </a:t>
            </a:r>
            <a:r>
              <a:rPr lang="ru-RU" dirty="0" smtClean="0"/>
              <a:t>исходного </a:t>
            </a:r>
            <a:r>
              <a:rPr lang="ru-RU" dirty="0" smtClean="0"/>
              <a:t>красящего вещества ... финикийцы достигали широкой гаммы оттенков от ярко-красного до </a:t>
            </a:r>
            <a:r>
              <a:rPr lang="ru-RU" dirty="0" err="1" smtClean="0"/>
              <a:t>темно­фиолетового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</a:t>
            </a:r>
            <a:r>
              <a:rPr lang="ru-RU" sz="3100" dirty="0" smtClean="0"/>
              <a:t>2. </a:t>
            </a:r>
            <a:r>
              <a:rPr lang="ru-RU" sz="3100" dirty="0" smtClean="0"/>
              <a:t>Прочтите отрывок из документа и напишите, как </a:t>
            </a:r>
            <a:r>
              <a:rPr lang="ru-RU" sz="3100" dirty="0" smtClean="0"/>
              <a:t>называлось </a:t>
            </a:r>
            <a:r>
              <a:rPr lang="ru-RU" sz="3100" dirty="0" smtClean="0"/>
              <a:t>вещество, об изобретении которого </a:t>
            </a:r>
            <a:r>
              <a:rPr lang="ru-RU" sz="3100" dirty="0" smtClean="0"/>
              <a:t>рассказывается </a:t>
            </a:r>
            <a:r>
              <a:rPr lang="ru-RU" sz="3100" dirty="0" smtClean="0"/>
              <a:t>в источнике.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древнему </a:t>
            </a:r>
            <a:r>
              <a:rPr lang="ru-RU" dirty="0" smtClean="0"/>
              <a:t>преданию, однажды </a:t>
            </a:r>
            <a:r>
              <a:rPr lang="ru-RU" dirty="0" smtClean="0"/>
              <a:t>торговый </a:t>
            </a:r>
            <a:r>
              <a:rPr lang="ru-RU" dirty="0" smtClean="0"/>
              <a:t>корабль финикийцев, везший груз соды, пристал к песчаному берегу. Купцы решили пообедать, но, не найдя камней, пригодных для разведения костра, использовали куски соды, взятые с корабля. Огонь оказался таким сильным, что расплавил соду, смешав ее с песком и ракушками. Образовавшаяся жидкость, согласно преданию, стала первым веществом, </a:t>
            </a:r>
            <a:r>
              <a:rPr lang="ru-RU" dirty="0" smtClean="0"/>
              <a:t>прославившим </a:t>
            </a:r>
            <a:r>
              <a:rPr lang="ru-RU" dirty="0" smtClean="0"/>
              <a:t>финикийцев во всем Древнем Мире.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1-1</a:t>
            </a:r>
          </a:p>
          <a:p>
            <a:r>
              <a:rPr lang="ru-RU" sz="4000" dirty="0" smtClean="0"/>
              <a:t>2-2</a:t>
            </a:r>
          </a:p>
          <a:p>
            <a:r>
              <a:rPr lang="ru-RU" sz="4000" dirty="0" smtClean="0"/>
              <a:t>3-4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6-4</a:t>
            </a:r>
          </a:p>
          <a:p>
            <a:r>
              <a:rPr lang="ru-RU" sz="4000" dirty="0" smtClean="0"/>
              <a:t>7-1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В1   пурпур</a:t>
            </a:r>
          </a:p>
          <a:p>
            <a:r>
              <a:rPr lang="ru-RU" sz="4000" dirty="0" smtClean="0"/>
              <a:t>В2  слюда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Основное занятие финикийцев: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торговля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земледелие </a:t>
            </a:r>
            <a:endParaRPr lang="ru-RU" sz="3600" dirty="0" smtClean="0"/>
          </a:p>
          <a:p>
            <a:r>
              <a:rPr lang="ru-RU" sz="3600" dirty="0" smtClean="0"/>
              <a:t>3) собирательство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охота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 Финикии </a:t>
            </a:r>
            <a:r>
              <a:rPr lang="ru-RU" dirty="0" smtClean="0"/>
              <a:t>в </a:t>
            </a:r>
            <a:r>
              <a:rPr lang="ru-RU" dirty="0" smtClean="0"/>
              <a:t>отличие от </a:t>
            </a:r>
            <a:r>
              <a:rPr lang="ru-RU" dirty="0" err="1" smtClean="0"/>
              <a:t>Двуречья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был </a:t>
            </a:r>
            <a:r>
              <a:rPr lang="ru-RU" sz="3600" dirty="0" smtClean="0"/>
              <a:t>жаркий климат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не было полноводных рек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отсутствовал строевой лес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почва </a:t>
            </a:r>
            <a:r>
              <a:rPr lang="ru-RU" sz="3600" dirty="0" smtClean="0"/>
              <a:t>была </a:t>
            </a:r>
            <a:r>
              <a:rPr lang="ru-RU" sz="3600" dirty="0" smtClean="0"/>
              <a:t>мягкой и плодородной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Постоянное поселение, созданное в чужой стране, - это: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община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город </a:t>
            </a:r>
            <a:endParaRPr lang="ru-RU" sz="3600" dirty="0" smtClean="0"/>
          </a:p>
          <a:p>
            <a:r>
              <a:rPr lang="ru-RU" sz="3600" dirty="0" smtClean="0"/>
              <a:t>3) деревня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колония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Недостатком финикийского алфавита </a:t>
            </a:r>
            <a:r>
              <a:rPr lang="ru-RU" dirty="0" smtClean="0"/>
              <a:t>было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большое число букв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большое число иероглифов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сложное написание клинописных знаков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отсутствие букв, обозначающих гласные звуки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Из Финикии в древности вывозили: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оливковое масло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шерсть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зерно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кожу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Как называется город, основанный финикийцами в IX в. до н. э. </a:t>
            </a:r>
            <a:r>
              <a:rPr lang="ru-RU" dirty="0" smtClean="0"/>
              <a:t>в </a:t>
            </a:r>
            <a:r>
              <a:rPr lang="ru-RU" dirty="0" smtClean="0"/>
              <a:t>Северной Африке?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Тир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</a:t>
            </a:r>
            <a:r>
              <a:rPr lang="ru-RU" sz="3600" dirty="0" err="1" smtClean="0"/>
              <a:t>Урук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Фивы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Карфаген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Вещество, которое финикийцы добывали из морских моллюсков для окраски тканей, - это: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smtClean="0"/>
              <a:t>пурпур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масло </a:t>
            </a:r>
            <a:endParaRPr lang="ru-RU" sz="3600" dirty="0" smtClean="0"/>
          </a:p>
          <a:p>
            <a:r>
              <a:rPr lang="ru-RU" sz="3600" dirty="0" smtClean="0"/>
              <a:t>3) стекло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глина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Достоинством финикийского алфавита было: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удобство нанесения иероглифов на глиняные </a:t>
            </a:r>
            <a:r>
              <a:rPr lang="ru-RU" sz="3600" dirty="0" smtClean="0"/>
              <a:t>таблички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малое число букв и простота их </a:t>
            </a:r>
            <a:r>
              <a:rPr lang="ru-RU" sz="3600" dirty="0" smtClean="0"/>
              <a:t>написании</a:t>
            </a:r>
          </a:p>
          <a:p>
            <a:r>
              <a:rPr lang="ru-RU" sz="3600" dirty="0" smtClean="0"/>
              <a:t>  </a:t>
            </a:r>
            <a:r>
              <a:rPr lang="ru-RU" sz="3600" dirty="0" smtClean="0"/>
              <a:t>3) красивое начертание иероглифов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отсутствие гласных букв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489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8. Финикийские мореплаватели  </vt:lpstr>
      <vt:lpstr>А1. Основное занятие финикийцев:  </vt:lpstr>
      <vt:lpstr>А2. В Финикии в отличие от Двуречья:  </vt:lpstr>
      <vt:lpstr>АЗ. Постоянное поселение, созданное в чужой стране, - это:  </vt:lpstr>
      <vt:lpstr>А4. Недостатком финикийского алфавита было:  </vt:lpstr>
      <vt:lpstr>А5. Из Финикии в древности вывозили:  </vt:lpstr>
      <vt:lpstr>А6. Как называется город, основанный финикийцами в IX в. до н. э. в Северной Африке?  </vt:lpstr>
      <vt:lpstr>А7. Вещество, которое финикийцы добывали из морских моллюсков для окраски тканей, - это:  </vt:lpstr>
      <vt:lpstr>А8. Достоинством финикийского алфавита было:  </vt:lpstr>
      <vt:lpstr>В1. Прочтите отрывок из документа и напишите, как называлось красящее вещество, о производстве которого рассказывается в источнике.  </vt:lpstr>
      <vt:lpstr>В 2. Прочтите отрывок из документа и напишите, как называлось вещество, об изобретении которого рассказывается в источнике.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8. Финикийские мореплаватели</dc:title>
  <dc:creator>Uzver</dc:creator>
  <cp:lastModifiedBy>Uzver</cp:lastModifiedBy>
  <cp:revision>2</cp:revision>
  <dcterms:created xsi:type="dcterms:W3CDTF">2013-11-08T13:14:38Z</dcterms:created>
  <dcterms:modified xsi:type="dcterms:W3CDTF">2013-11-08T13:30:01Z</dcterms:modified>
</cp:coreProperties>
</file>