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4946D1-8AE4-46DD-B4CF-43E68FB6BA05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8FD288-F5A2-475D-81EC-269446BFE8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9. Древнееврейское царство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</a:t>
            </a:r>
            <a:r>
              <a:rPr lang="ru-RU" sz="3100" dirty="0" smtClean="0"/>
              <a:t>Установите соответствие между элементами левого и правого столбиков.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6129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Понятие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89916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Определение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А) Саул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1) основатель Древнееврейского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госу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дарства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2) пророк, получивший от Бога скри-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Б) Самсон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жали завета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3) строитель Иерусалимского храма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В) Моисей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4) библейский герой, прославившийся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своими подвигами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</a:t>
            </a:r>
            <a:r>
              <a:rPr lang="ru-RU" sz="3100" dirty="0" smtClean="0"/>
              <a:t>Установите соответствие между элементами левого и правого столбиков.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3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5811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Понятие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89598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Определение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А) Саул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1) строитель знаменитого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Иерусалимского храма 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Б) Соломон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2) первый правитель Древнееврейского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273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царства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В)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Яхве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3) древнееврейское имя Бога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4) родоначальник евреев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1-2</a:t>
            </a:r>
          </a:p>
          <a:p>
            <a:r>
              <a:rPr lang="ru-RU" sz="4000" dirty="0" smtClean="0"/>
              <a:t>2-1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4-2</a:t>
            </a:r>
          </a:p>
          <a:p>
            <a:r>
              <a:rPr lang="ru-RU" sz="4000" dirty="0" smtClean="0"/>
              <a:t>5-3</a:t>
            </a:r>
          </a:p>
          <a:p>
            <a:r>
              <a:rPr lang="ru-RU" sz="4000" dirty="0" smtClean="0"/>
              <a:t>6-1</a:t>
            </a:r>
          </a:p>
          <a:p>
            <a:r>
              <a:rPr lang="ru-RU" sz="4000" dirty="0" smtClean="0"/>
              <a:t>7-1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А1 Б4 В2</a:t>
            </a:r>
          </a:p>
          <a:p>
            <a:r>
              <a:rPr lang="ru-RU" sz="4000" dirty="0" smtClean="0"/>
              <a:t>А2Б1В3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Древнееврейское царство располагалось: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в Египте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в Палестине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в Междуречье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в Северной Африке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Выражение «соломоново решение» означает: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остроумное решение, ловкий выход из трудного </a:t>
            </a:r>
            <a:r>
              <a:rPr lang="ru-RU" sz="3600" dirty="0" smtClean="0"/>
              <a:t>положения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неразумное требование, приказ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подписание важного закона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осуждение невиновного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Великан-филистимлянин, которого убил юный </a:t>
            </a:r>
            <a:r>
              <a:rPr lang="ru-RU" dirty="0" smtClean="0"/>
              <a:t>Давид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Голиаф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Тутанхамон </a:t>
            </a:r>
            <a:endParaRPr lang="ru-RU" sz="3600" dirty="0" smtClean="0"/>
          </a:p>
          <a:p>
            <a:r>
              <a:rPr lang="ru-RU" sz="3600" dirty="0" smtClean="0"/>
              <a:t>3) Моисей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Соломон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В отличие от египтян израильтяне верили: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в бога Солнца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в единственного Бога </a:t>
            </a:r>
            <a:r>
              <a:rPr lang="ru-RU" sz="3600" dirty="0" err="1" smtClean="0"/>
              <a:t>Яхве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в сверхъестественные силы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в богов с головами птиц и зверей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Расцвет Древнееврейского царства пришелся на: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3 тысячелетие до н. э.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1792-1750 п. до н. э.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Х в. до н. э.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начало нашей эры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Выражение «иерихонская труба» связано с: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завоеванием древними евреями Палестины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созданием храма в Иерусалиме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созданием народного оркестра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развитием ремесла в Финикии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Юноша, убивший камнем из пращи Голиафа: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Давид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Тутанхамон </a:t>
            </a:r>
            <a:endParaRPr lang="ru-RU" sz="3600" dirty="0" smtClean="0"/>
          </a:p>
          <a:p>
            <a:r>
              <a:rPr lang="ru-RU" sz="3600" dirty="0" smtClean="0"/>
              <a:t>3)Моисей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Соломон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Что </a:t>
            </a:r>
            <a:r>
              <a:rPr lang="ru-RU" dirty="0" smtClean="0"/>
              <a:t>было </a:t>
            </a:r>
            <a:r>
              <a:rPr lang="ru-RU" dirty="0" smtClean="0"/>
              <a:t>общим в религии вавилонян и израильтян?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поклонение богу реки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вера в загробную жизнь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отказ от строительства храмов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запрещение жертвоприношений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394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9. Древнееврейское царство  </vt:lpstr>
      <vt:lpstr>А1. Древнееврейское царство располагалось:  </vt:lpstr>
      <vt:lpstr>А2. Выражение «соломоново решение» означает:  </vt:lpstr>
      <vt:lpstr>АЗ. Великан-филистимлянин, которого убил юный Давид:  </vt:lpstr>
      <vt:lpstr>А4. В отличие от египтян израильтяне верили:  </vt:lpstr>
      <vt:lpstr>А5. Расцвет Древнееврейского царства пришелся на:  </vt:lpstr>
      <vt:lpstr>А6. Выражение «иерихонская труба» связано с:  </vt:lpstr>
      <vt:lpstr>А7. Юноша, убивший камнем из пращи Голиафа:  </vt:lpstr>
      <vt:lpstr>А8. Что было общим в религии вавилонян и израильтян?</vt:lpstr>
      <vt:lpstr>В1. Установите соответствие между элементами левого и правого столбиков. Одному элементу левого столбика соответствует один элемент правого.  </vt:lpstr>
      <vt:lpstr>В2. Установите соответствие между элементами левого и правого столбиков.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9. Древнееврейское царство</dc:title>
  <dc:creator>Uzver</dc:creator>
  <cp:lastModifiedBy>Uzver</cp:lastModifiedBy>
  <cp:revision>2</cp:revision>
  <dcterms:created xsi:type="dcterms:W3CDTF">2013-11-08T13:32:26Z</dcterms:created>
  <dcterms:modified xsi:type="dcterms:W3CDTF">2013-11-08T13:51:52Z</dcterms:modified>
</cp:coreProperties>
</file>