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7FBA2D-EE0D-49C4-9347-265E2F4313F5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6679DD-64A7-4ED1-8F79-594016A4EC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14. Чему учил китайский мудрец Конфуций. Первый властелин единого Китая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 1. Установите соответствие между именем мудреца древности / правителя и страной.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СТРАНА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А) Моисей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3200" dirty="0" smtClean="0"/>
                        <a:t>Финикия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Б) Будда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2)Индия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В) </a:t>
                      </a:r>
                      <a:r>
                        <a:rPr lang="ru-RU" sz="3200" dirty="0" err="1" smtClean="0"/>
                        <a:t>Цинь</a:t>
                      </a:r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ШИхуан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3)Китай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4)Палестина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</a:t>
            </a:r>
            <a:r>
              <a:rPr lang="ru-RU" sz="3100" dirty="0" smtClean="0"/>
              <a:t>Установите соответствие между религией и страной, в которой она возникла. Одному элементу левого </a:t>
            </a:r>
            <a:r>
              <a:rPr lang="ru-RU" sz="3100" dirty="0" smtClean="0"/>
              <a:t>столбика </a:t>
            </a:r>
            <a:r>
              <a:rPr lang="ru-RU" sz="3100" dirty="0" smtClean="0"/>
              <a:t>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РЕЛИГИЯ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А) буддизм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Финикия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Б)иудаизм (вера в бога </a:t>
                      </a:r>
                      <a:r>
                        <a:rPr lang="ru-RU" dirty="0" err="1" smtClean="0"/>
                        <a:t>Яхве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2)Индия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В) конфуцианство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3)Китай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 Палестина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1-4</a:t>
            </a:r>
          </a:p>
          <a:p>
            <a:r>
              <a:rPr lang="ru-RU" sz="4000" dirty="0" smtClean="0"/>
              <a:t>2-1</a:t>
            </a:r>
          </a:p>
          <a:p>
            <a:r>
              <a:rPr lang="ru-RU" sz="4000" dirty="0" smtClean="0"/>
              <a:t>3-3</a:t>
            </a:r>
          </a:p>
          <a:p>
            <a:r>
              <a:rPr lang="ru-RU" sz="4000" dirty="0" smtClean="0"/>
              <a:t>4-2</a:t>
            </a:r>
          </a:p>
          <a:p>
            <a:r>
              <a:rPr lang="ru-RU" sz="4000" dirty="0" smtClean="0"/>
              <a:t>5-2</a:t>
            </a:r>
          </a:p>
          <a:p>
            <a:r>
              <a:rPr lang="ru-RU" sz="4000" dirty="0" smtClean="0"/>
              <a:t>6-3</a:t>
            </a:r>
          </a:p>
          <a:p>
            <a:r>
              <a:rPr lang="ru-RU" sz="4000" dirty="0" smtClean="0"/>
              <a:t>7-3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423</a:t>
            </a:r>
          </a:p>
          <a:p>
            <a:r>
              <a:rPr lang="ru-RU" sz="4000" dirty="0" smtClean="0"/>
              <a:t>243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Объединение Китая в единое государство произошло: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в 1792 г. до н. э. 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в 612 г. до н. э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в 525 г. до н. э.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в 221 г. до н. э.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Какой материал использовали китайцы для письма?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бамбук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папирус </a:t>
            </a:r>
            <a:endParaRPr lang="ru-RU" sz="3600" dirty="0" smtClean="0"/>
          </a:p>
          <a:p>
            <a:r>
              <a:rPr lang="ru-RU" sz="3600" dirty="0" smtClean="0"/>
              <a:t>3) глиняные дощечки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пальмовые листья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Кто является автором следующего высказывания?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 smtClean="0"/>
              <a:t>руководить народом посредством законов и поддерживать порядок при помощи наказаний, народ будет стремиться уклоняться от наказаний и не будет испытывать стыда. Если же руководить народом посредством добродетели и поддерживать порядок при помощи ритуала, народ будет знать стыд и он исправится.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1) </a:t>
            </a:r>
            <a:r>
              <a:rPr lang="ru-RU" dirty="0" smtClean="0"/>
              <a:t>Брахма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Моисей </a:t>
            </a:r>
            <a:endParaRPr lang="ru-RU" dirty="0" smtClean="0"/>
          </a:p>
          <a:p>
            <a:r>
              <a:rPr lang="ru-RU" dirty="0" smtClean="0"/>
              <a:t>3) Конфуций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Хаммурапи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Что являлось одним из направлений деятельности первого властелина единого Китая?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ведение завоевательных войн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улучшение жизни населения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распространение конфуцианства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оказание помощи соседним народам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Где располагается Китай?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в Северной </a:t>
            </a:r>
            <a:r>
              <a:rPr lang="ru-RU" sz="3600" dirty="0" smtClean="0"/>
              <a:t>Африке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в Восточной Азии </a:t>
            </a:r>
            <a:endParaRPr lang="ru-RU" sz="3600" dirty="0" smtClean="0"/>
          </a:p>
          <a:p>
            <a:r>
              <a:rPr lang="ru-RU" sz="3600" dirty="0" smtClean="0"/>
              <a:t>3) в Северной Азии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в Западной Азии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Какую систему письма использовали китайцы?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алфавит</a:t>
            </a:r>
            <a:endParaRPr lang="ru-RU" sz="3600" dirty="0" smtClean="0"/>
          </a:p>
          <a:p>
            <a:r>
              <a:rPr lang="ru-RU" sz="3600" dirty="0" smtClean="0"/>
              <a:t>2)клинопись </a:t>
            </a:r>
          </a:p>
          <a:p>
            <a:r>
              <a:rPr lang="ru-RU" sz="3600" dirty="0" smtClean="0"/>
              <a:t>3) иероглифы</a:t>
            </a:r>
            <a:endParaRPr lang="ru-RU" sz="3600" dirty="0" smtClean="0"/>
          </a:p>
          <a:p>
            <a:r>
              <a:rPr lang="ru-RU" sz="3600" dirty="0" smtClean="0"/>
              <a:t>4)кириллицу 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Кто является автором следующего высказывания?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Будьте </a:t>
            </a:r>
            <a:r>
              <a:rPr lang="ru-RU" dirty="0" smtClean="0"/>
              <a:t>почтительны к родителям и учителям </a:t>
            </a:r>
            <a:r>
              <a:rPr lang="ru-RU" dirty="0" smtClean="0"/>
              <a:t>вашим</a:t>
            </a:r>
            <a:r>
              <a:rPr lang="ru-RU" dirty="0" smtClean="0"/>
              <a:t>. Только в милосердии и самопожертвовании опережайте их. Что себе не пожелаешь, того не делай и  </a:t>
            </a:r>
            <a:r>
              <a:rPr lang="ru-RU" dirty="0" err="1" smtClean="0"/>
              <a:t>дpугим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1) </a:t>
            </a:r>
            <a:r>
              <a:rPr lang="ru-RU" dirty="0" smtClean="0"/>
              <a:t>Брахма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Соломон </a:t>
            </a:r>
            <a:endParaRPr lang="ru-RU" dirty="0" smtClean="0"/>
          </a:p>
          <a:p>
            <a:r>
              <a:rPr lang="ru-RU" dirty="0" smtClean="0"/>
              <a:t>3) Конфуций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</a:t>
            </a:r>
            <a:r>
              <a:rPr lang="ru-RU" dirty="0" err="1" smtClean="0"/>
              <a:t>Ашшурбанапал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Что являлось одним из направлений деятельности первого властелина единого Китая?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установление добрососедских отношений с другими </a:t>
            </a:r>
            <a:r>
              <a:rPr lang="ru-RU" sz="3600" dirty="0" smtClean="0"/>
              <a:t>народами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подавление восстаний подданных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развитие культуры и науки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уменьшение налогов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433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14. Чему учил китайский мудрец Конфуций. Первый властелин единого Китая  </vt:lpstr>
      <vt:lpstr>А1. Объединение Китая в единое государство произошло:  </vt:lpstr>
      <vt:lpstr>А2. Какой материал использовали китайцы для письма?  </vt:lpstr>
      <vt:lpstr>АЗ. Кто является автором следующего высказывания?  </vt:lpstr>
      <vt:lpstr>А4. Что являлось одним из направлений деятельности первого властелина единого Китая?  </vt:lpstr>
      <vt:lpstr>А5. Где располагается Китай?  </vt:lpstr>
      <vt:lpstr>А6. Какую систему письма использовали китайцы?  </vt:lpstr>
      <vt:lpstr>А7. Кто является автором следующего высказывания?  </vt:lpstr>
      <vt:lpstr>А8. Что являлось одним из направлений деятельности первого властелина единого Китая?  </vt:lpstr>
      <vt:lpstr>В 1. Установите соответствие между именем мудреца древности / правителя и страной. Одному элементу левого столбика соответствует один элемент правого.  </vt:lpstr>
      <vt:lpstr>В2. Установите соответствие между религией и страной, в которой она возникла.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14. Чему учил китайский мудрец Конфуций. Первый властелин единого Китая</dc:title>
  <dc:creator>Uzver</dc:creator>
  <cp:lastModifiedBy>Uzver</cp:lastModifiedBy>
  <cp:revision>2</cp:revision>
  <dcterms:created xsi:type="dcterms:W3CDTF">2013-11-13T14:21:24Z</dcterms:created>
  <dcterms:modified xsi:type="dcterms:W3CDTF">2013-11-13T14:37:14Z</dcterms:modified>
</cp:coreProperties>
</file>