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A0742-1EB0-4B27-837D-B67F7C0AE0E6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85BDE-E7D6-4DB3-99EC-C870050B3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99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D42A-C1AE-4F25-BD62-AE8935C286F0}" type="datetime1">
              <a:rPr lang="ru-RU" smtClean="0"/>
              <a:t>18.11.2018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FC9A-2DA1-4654-A7B2-597CBA302A53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D7CB-BF8F-43E3-90B2-585DA7F381A5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C8E4-4B6E-40B4-92D6-C321AB772BD8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CD2D-7115-4A26-8253-C991110735B9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35FD-9812-4280-873F-6EA07D19AB80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3176-44B2-410C-B48F-7CD31C312876}" type="datetime1">
              <a:rPr lang="ru-RU" smtClean="0"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8827-4470-4B0E-AEB2-9DBC065426DC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D9F8-93AB-4F48-8627-7B1B0F149125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7146-C9F9-46C5-8FB3-EBF9DCB965BA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0F61-0CF9-4C80-AE8F-D22E137051C6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DF1EC8-2FA8-43B4-BFB5-2358776ACF13}" type="datetime1">
              <a:rPr lang="ru-RU" smtClean="0"/>
              <a:t>18.11.2018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18. Путь к парламентской монархии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В1. Какие документы относятся к истории Англии? Укажите два верных ответа из пяти предложенных.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Билль о правах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Утрехтская</a:t>
            </a:r>
            <a:r>
              <a:rPr lang="ru-RU" dirty="0" smtClean="0"/>
              <a:t> уния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Аугсбургский</a:t>
            </a:r>
            <a:r>
              <a:rPr lang="ru-RU" dirty="0" smtClean="0"/>
              <a:t> мир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Навигационный акт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Сен-Жерменский</a:t>
            </a:r>
            <a:r>
              <a:rPr lang="ru-RU" dirty="0" smtClean="0"/>
              <a:t> эдикт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В2.  Какие документы относятся к истории Англии? Укажите два верных ответа из пяти предложенных.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Осада </a:t>
            </a:r>
            <a:r>
              <a:rPr lang="ru-RU" dirty="0" err="1" smtClean="0"/>
              <a:t>Лейдена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Осада Ла-Рошели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Завоевание Канады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Завоевание Ирландии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Открытие морского пути в Индию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1, 4</a:t>
            </a:r>
          </a:p>
          <a:p>
            <a:pPr marL="514350" indent="-514350">
              <a:buFont typeface="+mj-lt"/>
              <a:buAutoNum type="arabicPeriod"/>
            </a:pPr>
            <a:r>
              <a:rPr lang="ru-RU" smtClean="0"/>
              <a:t>3, 4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b="1" dirty="0" smtClean="0"/>
              <a:t>Позднее</a:t>
            </a:r>
            <a:r>
              <a:rPr lang="ru-RU" dirty="0" smtClean="0"/>
              <a:t> других в Англии произошло событие: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Провозглашение парламентской монархии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Установление протектората Кромвеля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Начало гражданской войны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Битва при </a:t>
            </a:r>
            <a:r>
              <a:rPr lang="ru-RU" dirty="0" err="1" smtClean="0"/>
              <a:t>Нейзби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А2. Кому принадлежат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Заметьте, что в Англии не будет свободного народа до тех пор, пока бедняги, не имеющие земли, не получат разрешение вскапывать и обрабатывать общинные земли и жить в таком же достатке, как и лендлорды, живущих в своих огороженных поместьях.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Кромвелю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Лильберну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Уинстенли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Оранскому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А3. Итог революции в Англии: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Создание условий для развития капитализма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Ликвидация имущественного неравенства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Утверждение кальвинистской церкви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Установление республики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А4. Партия парламента, опиравшаяся на английскую аристократию и английское духовенство, называлась: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Виги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Тори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Кавалеры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Левеллеры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b="1" dirty="0" smtClean="0"/>
              <a:t>Ранее </a:t>
            </a:r>
            <a:r>
              <a:rPr lang="ru-RU" dirty="0" smtClean="0"/>
              <a:t>других в Англии произошло событие: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Казнь короля Карла </a:t>
            </a:r>
            <a:r>
              <a:rPr lang="en-US" dirty="0" smtClean="0"/>
              <a:t>I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Реставрация Стюартов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Созыв Долгого парламента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Провозглашение Билля о правах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А6. Кому принадлежат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Верховная власть в Англии и входящих в нее территориях должна принадлежать отныне народному представительству; в выборах должны иметь свой голос, согласно естественному праву, все люди в возрасте 21 года и выше…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Кромвелю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Лильберну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Уинстенли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Оранскому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А7. Итогом «Славной революции» 1688 г. В Англии было: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Окончание гражданской войны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Восстановление абсолютной монархии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Установление парламентарной монархии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Провозглашение кальвинизма государственной религией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А8. Представители торгово-промышленной буржуазии и новых дворян в английском парламенте назывались: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Джентри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Диггеры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Тори</a:t>
            </a:r>
          </a:p>
          <a:p>
            <a:pPr marL="514350" indent="-514350">
              <a:buFont typeface="+mj-lt"/>
              <a:buAutoNum type="arabicPeriod"/>
            </a:pPr>
            <a:r>
              <a:rPr lang="ru-RU" smtClean="0"/>
              <a:t>Виги</a:t>
            </a:r>
          </a:p>
          <a:p>
            <a:pPr marL="514350" indent="-514350">
              <a:buNone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319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Тест 18. Путь к парламентской монархии</vt:lpstr>
      <vt:lpstr>А1. Позднее других в Англии произошло событие:</vt:lpstr>
      <vt:lpstr>А2. Кому принадлежат слова?</vt:lpstr>
      <vt:lpstr>А3. Итог революции в Англии:</vt:lpstr>
      <vt:lpstr>А4. Партия парламента, опиравшаяся на английскую аристократию и английское духовенство, называлась:</vt:lpstr>
      <vt:lpstr>А5. Ранее других в Англии произошло событие:</vt:lpstr>
      <vt:lpstr>А6. Кому принадлежат слова?</vt:lpstr>
      <vt:lpstr>А7. Итогом «Славной революции» 1688 г. В Англии было:</vt:lpstr>
      <vt:lpstr>А8. Представители торгово-промышленной буржуазии и новых дворян в английском парламенте назывались:</vt:lpstr>
      <vt:lpstr>В1. Какие документы относятся к истории Англии? Укажите два верных ответа из пяти предложенных.</vt:lpstr>
      <vt:lpstr>В2.  Какие документы относятся к истории Англии? Укажите два верных ответа из пяти предложенных.</vt:lpstr>
      <vt:lpstr>Презентация PowerPoint</vt:lpstr>
      <vt:lpstr>Ключ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18. </dc:title>
  <dc:creator>User</dc:creator>
  <cp:lastModifiedBy>Leon</cp:lastModifiedBy>
  <cp:revision>9</cp:revision>
  <dcterms:created xsi:type="dcterms:W3CDTF">2013-10-20T08:01:54Z</dcterms:created>
  <dcterms:modified xsi:type="dcterms:W3CDTF">2018-11-18T18:50:09Z</dcterms:modified>
</cp:coreProperties>
</file>