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8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EDE12C1-1B76-4894-A329-8CFD57126E13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7F0BC92-4AAD-4E0E-A69E-7542EDC79C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12C1-1B76-4894-A329-8CFD57126E13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BC92-4AAD-4E0E-A69E-7542EDC79C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12C1-1B76-4894-A329-8CFD57126E13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BC92-4AAD-4E0E-A69E-7542EDC79C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12C1-1B76-4894-A329-8CFD57126E13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BC92-4AAD-4E0E-A69E-7542EDC79C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12C1-1B76-4894-A329-8CFD57126E13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BC92-4AAD-4E0E-A69E-7542EDC79C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12C1-1B76-4894-A329-8CFD57126E13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BC92-4AAD-4E0E-A69E-7542EDC79C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DE12C1-1B76-4894-A329-8CFD57126E13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F0BC92-4AAD-4E0E-A69E-7542EDC79C0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EDE12C1-1B76-4894-A329-8CFD57126E13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7F0BC92-4AAD-4E0E-A69E-7542EDC79C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12C1-1B76-4894-A329-8CFD57126E13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BC92-4AAD-4E0E-A69E-7542EDC79C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12C1-1B76-4894-A329-8CFD57126E13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BC92-4AAD-4E0E-A69E-7542EDC79C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12C1-1B76-4894-A329-8CFD57126E13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BC92-4AAD-4E0E-A69E-7542EDC79C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EDE12C1-1B76-4894-A329-8CFD57126E13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7F0BC92-4AAD-4E0E-A69E-7542EDC79C0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Глава 1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Общество и человек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Первый уровень 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6 класс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 smtClean="0"/>
              <a:t>9.Информационное </a:t>
            </a:r>
            <a:r>
              <a:rPr lang="ru-RU" dirty="0" smtClean="0"/>
              <a:t>общество сложилось: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829576" cy="2458020"/>
          </a:xfrm>
        </p:spPr>
        <p:txBody>
          <a:bodyPr>
            <a:normAutofit/>
          </a:bodyPr>
          <a:lstStyle/>
          <a:p>
            <a:r>
              <a:rPr lang="ru-RU" dirty="0" err="1" smtClean="0"/>
              <a:t>a</a:t>
            </a:r>
            <a:r>
              <a:rPr lang="ru-RU" dirty="0" smtClean="0"/>
              <a:t>)BXVB.; </a:t>
            </a:r>
          </a:p>
          <a:p>
            <a:r>
              <a:rPr lang="ru-RU" dirty="0" smtClean="0"/>
              <a:t>б) в XVHI в.;</a:t>
            </a:r>
          </a:p>
          <a:p>
            <a:r>
              <a:rPr lang="ru-RU" dirty="0" smtClean="0"/>
              <a:t> в) </a:t>
            </a:r>
            <a:r>
              <a:rPr lang="ru-RU" dirty="0" err="1" smtClean="0"/>
              <a:t>в</a:t>
            </a:r>
            <a:r>
              <a:rPr lang="ru-RU" dirty="0" smtClean="0"/>
              <a:t> ХХ в.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10. </a:t>
            </a:r>
            <a:r>
              <a:rPr lang="ru-RU" dirty="0" smtClean="0"/>
              <a:t>В современном мире: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829576" cy="2458020"/>
          </a:xfrm>
        </p:spPr>
        <p:txBody>
          <a:bodyPr>
            <a:normAutofit/>
          </a:bodyPr>
          <a:lstStyle/>
          <a:p>
            <a:r>
              <a:rPr lang="ru-RU" dirty="0" smtClean="0"/>
              <a:t>а) большая часть населения живет в городах; </a:t>
            </a:r>
          </a:p>
          <a:p>
            <a:r>
              <a:rPr lang="ru-RU" dirty="0" smtClean="0"/>
              <a:t>б) большая часть населения живет в сельской местности; </a:t>
            </a:r>
          </a:p>
          <a:p>
            <a:r>
              <a:rPr lang="ru-RU" dirty="0" smtClean="0"/>
              <a:t>в) </a:t>
            </a:r>
            <a:r>
              <a:rPr lang="ru-RU" dirty="0" err="1" smtClean="0"/>
              <a:t>в</a:t>
            </a:r>
            <a:r>
              <a:rPr lang="ru-RU" dirty="0" smtClean="0"/>
              <a:t> городе и деревне проживает равное количество насе­ления.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 smtClean="0"/>
              <a:t>11.Мировое </a:t>
            </a:r>
            <a:r>
              <a:rPr lang="ru-RU" dirty="0" smtClean="0"/>
              <a:t>сообщество представляет собой: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829576" cy="2458020"/>
          </a:xfrm>
        </p:spPr>
        <p:txBody>
          <a:bodyPr>
            <a:normAutofit/>
          </a:bodyPr>
          <a:lstStyle/>
          <a:p>
            <a:r>
              <a:rPr lang="ru-RU" dirty="0" smtClean="0"/>
              <a:t>а) союз наиболее развитых стран мира; </a:t>
            </a:r>
          </a:p>
          <a:p>
            <a:r>
              <a:rPr lang="ru-RU" dirty="0" smtClean="0"/>
              <a:t>б) объединение обществ европейских стран; </a:t>
            </a:r>
          </a:p>
          <a:p>
            <a:r>
              <a:rPr lang="ru-RU" dirty="0" smtClean="0"/>
              <a:t>в) совокупность всех существующих в мире обществ. 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 smtClean="0"/>
              <a:t>12.К </a:t>
            </a:r>
            <a:r>
              <a:rPr lang="ru-RU" dirty="0" smtClean="0"/>
              <a:t>проблемам современного общества </a:t>
            </a:r>
            <a:r>
              <a:rPr lang="ru-RU" u="sng" dirty="0" smtClean="0"/>
              <a:t>нельзя</a:t>
            </a:r>
            <a:r>
              <a:rPr lang="ru-RU" dirty="0" smtClean="0"/>
              <a:t> отнести: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829576" cy="2458020"/>
          </a:xfrm>
        </p:spPr>
        <p:txBody>
          <a:bodyPr>
            <a:normAutofit/>
          </a:bodyPr>
          <a:lstStyle/>
          <a:p>
            <a:r>
              <a:rPr lang="ru-RU" dirty="0" smtClean="0"/>
              <a:t>а) распространение ядерного оружия; </a:t>
            </a:r>
          </a:p>
          <a:p>
            <a:r>
              <a:rPr lang="ru-RU" dirty="0" smtClean="0"/>
              <a:t>б) эпидемии чумы и черной оспы; </a:t>
            </a:r>
          </a:p>
          <a:p>
            <a:r>
              <a:rPr lang="ru-RU" dirty="0" smtClean="0"/>
              <a:t>в) распространение </a:t>
            </a:r>
            <a:r>
              <a:rPr lang="ru-RU" dirty="0" err="1" smtClean="0"/>
              <a:t>СПИДа</a:t>
            </a:r>
            <a:r>
              <a:rPr lang="ru-RU" dirty="0" smtClean="0"/>
              <a:t> и наркомании; </a:t>
            </a:r>
          </a:p>
          <a:p>
            <a:r>
              <a:rPr lang="ru-RU" dirty="0" smtClean="0"/>
              <a:t>г) международный терроризм.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 smtClean="0"/>
              <a:t>13.Человеческое </a:t>
            </a:r>
            <a:r>
              <a:rPr lang="ru-RU" dirty="0" smtClean="0"/>
              <a:t>общество: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829576" cy="245802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а) не может оказывать влияния на природу; </a:t>
            </a:r>
          </a:p>
          <a:p>
            <a:r>
              <a:rPr lang="ru-RU" dirty="0" smtClean="0"/>
              <a:t>б) оказывает на природу только положительное </a:t>
            </a:r>
            <a:r>
              <a:rPr lang="ru-RU" dirty="0" smtClean="0"/>
              <a:t>влияние</a:t>
            </a:r>
            <a:r>
              <a:rPr lang="ru-RU" dirty="0" smtClean="0"/>
              <a:t>; </a:t>
            </a:r>
          </a:p>
          <a:p>
            <a:r>
              <a:rPr lang="ru-RU" dirty="0" smtClean="0"/>
              <a:t>в) оказывает на природу только отрицательное влияние; </a:t>
            </a:r>
          </a:p>
          <a:p>
            <a:r>
              <a:rPr lang="ru-RU" dirty="0" smtClean="0"/>
              <a:t>г) оказывает на природу как положительное, так и </a:t>
            </a:r>
            <a:r>
              <a:rPr lang="ru-RU" dirty="0" smtClean="0"/>
              <a:t>отрицательное </a:t>
            </a:r>
            <a:r>
              <a:rPr lang="ru-RU" dirty="0" smtClean="0"/>
              <a:t>воздействие.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 smtClean="0"/>
              <a:t>14.Обязанность </a:t>
            </a:r>
            <a:r>
              <a:rPr lang="ru-RU" dirty="0" smtClean="0"/>
              <a:t>сохранять природу и окружающую среду: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829576" cy="2458020"/>
          </a:xfrm>
        </p:spPr>
        <p:txBody>
          <a:bodyPr>
            <a:normAutofit/>
          </a:bodyPr>
          <a:lstStyle/>
          <a:p>
            <a:r>
              <a:rPr lang="ru-RU" dirty="0" smtClean="0"/>
              <a:t>а) закреплена в Конституции РФ; </a:t>
            </a:r>
          </a:p>
          <a:p>
            <a:r>
              <a:rPr lang="ru-RU" dirty="0" smtClean="0"/>
              <a:t>б) не закреплена в Конституции РФ; </a:t>
            </a:r>
          </a:p>
          <a:p>
            <a:r>
              <a:rPr lang="ru-RU" dirty="0" smtClean="0"/>
              <a:t>в) относится только к государственным организациям.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 smtClean="0"/>
              <a:t>15.Наука </a:t>
            </a:r>
            <a:r>
              <a:rPr lang="ru-RU" dirty="0" smtClean="0"/>
              <a:t>о защите окружающей среды называется: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829576" cy="2458020"/>
          </a:xfrm>
        </p:spPr>
        <p:txBody>
          <a:bodyPr>
            <a:normAutofit/>
          </a:bodyPr>
          <a:lstStyle/>
          <a:p>
            <a:r>
              <a:rPr lang="ru-RU" dirty="0" smtClean="0"/>
              <a:t>а) экология; </a:t>
            </a:r>
          </a:p>
          <a:p>
            <a:r>
              <a:rPr lang="ru-RU" dirty="0" smtClean="0"/>
              <a:t>б) экономика; </a:t>
            </a:r>
          </a:p>
          <a:p>
            <a:r>
              <a:rPr lang="ru-RU" dirty="0" smtClean="0"/>
              <a:t>в) демография.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00043"/>
            <a:ext cx="7772400" cy="642942"/>
          </a:xfrm>
        </p:spPr>
        <p:txBody>
          <a:bodyPr/>
          <a:lstStyle/>
          <a:p>
            <a:r>
              <a:rPr lang="ru-RU" dirty="0" smtClean="0"/>
              <a:t>ключ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3590940"/>
          </a:xfrm>
        </p:spPr>
        <p:txBody>
          <a:bodyPr numCol="2">
            <a:noAutofit/>
          </a:bodyPr>
          <a:lstStyle/>
          <a:p>
            <a:r>
              <a:rPr lang="ru-RU" sz="2800" dirty="0" smtClean="0"/>
              <a:t>1-а</a:t>
            </a:r>
          </a:p>
          <a:p>
            <a:r>
              <a:rPr lang="ru-RU" sz="2800" dirty="0" smtClean="0"/>
              <a:t>2-в</a:t>
            </a:r>
          </a:p>
          <a:p>
            <a:r>
              <a:rPr lang="ru-RU" sz="2800" dirty="0" smtClean="0"/>
              <a:t>3-в</a:t>
            </a:r>
          </a:p>
          <a:p>
            <a:r>
              <a:rPr lang="ru-RU" sz="2800" dirty="0" smtClean="0"/>
              <a:t>4-б</a:t>
            </a:r>
          </a:p>
          <a:p>
            <a:r>
              <a:rPr lang="ru-RU" sz="2800" dirty="0" smtClean="0"/>
              <a:t>5-в</a:t>
            </a:r>
          </a:p>
          <a:p>
            <a:r>
              <a:rPr lang="ru-RU" sz="2800" dirty="0" smtClean="0"/>
              <a:t>6-а</a:t>
            </a:r>
          </a:p>
          <a:p>
            <a:r>
              <a:rPr lang="ru-RU" sz="2800" dirty="0" smtClean="0"/>
              <a:t>7-б</a:t>
            </a:r>
          </a:p>
          <a:p>
            <a:r>
              <a:rPr lang="ru-RU" sz="2800" dirty="0" smtClean="0"/>
              <a:t>8-в</a:t>
            </a:r>
          </a:p>
          <a:p>
            <a:r>
              <a:rPr lang="ru-RU" sz="2800" dirty="0" smtClean="0"/>
              <a:t>9-в</a:t>
            </a:r>
          </a:p>
          <a:p>
            <a:r>
              <a:rPr lang="ru-RU" sz="2800" dirty="0" smtClean="0"/>
              <a:t>10-а</a:t>
            </a:r>
          </a:p>
          <a:p>
            <a:r>
              <a:rPr lang="ru-RU" sz="2800" dirty="0" smtClean="0"/>
              <a:t>11-в</a:t>
            </a:r>
          </a:p>
          <a:p>
            <a:r>
              <a:rPr lang="ru-RU" sz="2800" dirty="0" smtClean="0"/>
              <a:t>12-б</a:t>
            </a:r>
          </a:p>
          <a:p>
            <a:r>
              <a:rPr lang="ru-RU" sz="2800" dirty="0" smtClean="0"/>
              <a:t>13-г</a:t>
            </a:r>
          </a:p>
          <a:p>
            <a:r>
              <a:rPr lang="ru-RU" sz="2800" dirty="0" smtClean="0"/>
              <a:t>14-а</a:t>
            </a:r>
          </a:p>
          <a:p>
            <a:r>
              <a:rPr lang="ru-RU" sz="2800" dirty="0" smtClean="0"/>
              <a:t>15-а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1.Понятие </a:t>
            </a:r>
            <a:r>
              <a:rPr lang="ru-RU" dirty="0" smtClean="0"/>
              <a:t>«общество» применимо: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829576" cy="2458020"/>
          </a:xfrm>
        </p:spPr>
        <p:txBody>
          <a:bodyPr>
            <a:normAutofit/>
          </a:bodyPr>
          <a:lstStyle/>
          <a:p>
            <a:r>
              <a:rPr lang="ru-RU" dirty="0" smtClean="0"/>
              <a:t>а) к любой исторической эпохе; </a:t>
            </a:r>
          </a:p>
          <a:p>
            <a:r>
              <a:rPr lang="ru-RU" dirty="0" smtClean="0"/>
              <a:t>б) только к современному периоду; </a:t>
            </a:r>
          </a:p>
          <a:p>
            <a:r>
              <a:rPr lang="ru-RU" dirty="0" smtClean="0"/>
              <a:t>в) к эпохе возникновения и существования государств.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2.Понятие </a:t>
            </a:r>
            <a:r>
              <a:rPr lang="ru-RU" dirty="0" smtClean="0"/>
              <a:t>«страна» подразумевает: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829576" cy="2458020"/>
          </a:xfrm>
        </p:spPr>
        <p:txBody>
          <a:bodyPr>
            <a:normAutofit/>
          </a:bodyPr>
          <a:lstStyle/>
          <a:p>
            <a:r>
              <a:rPr lang="ru-RU" dirty="0" smtClean="0"/>
              <a:t>а) политическую организацию общества с определенной формой правления; </a:t>
            </a:r>
          </a:p>
          <a:p>
            <a:r>
              <a:rPr lang="ru-RU" dirty="0" smtClean="0"/>
              <a:t>б) социальную организацию общества; </a:t>
            </a:r>
          </a:p>
          <a:p>
            <a:r>
              <a:rPr lang="ru-RU" dirty="0" smtClean="0"/>
              <a:t>в) территорию, имеющую определенные границы.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3.Развитие </a:t>
            </a:r>
            <a:r>
              <a:rPr lang="ru-RU" dirty="0" smtClean="0"/>
              <a:t>производства относится: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829576" cy="2458020"/>
          </a:xfrm>
        </p:spPr>
        <p:txBody>
          <a:bodyPr>
            <a:normAutofit/>
          </a:bodyPr>
          <a:lstStyle/>
          <a:p>
            <a:r>
              <a:rPr lang="ru-RU" dirty="0" smtClean="0"/>
              <a:t>а) к социальной сфере общества; </a:t>
            </a:r>
          </a:p>
          <a:p>
            <a:r>
              <a:rPr lang="ru-RU" dirty="0" smtClean="0"/>
              <a:t>б) к политической сфере общества; </a:t>
            </a:r>
          </a:p>
          <a:p>
            <a:r>
              <a:rPr lang="ru-RU" dirty="0" smtClean="0"/>
              <a:t>в) к экономической сфере общества; </a:t>
            </a:r>
          </a:p>
          <a:p>
            <a:r>
              <a:rPr lang="ru-RU" dirty="0" smtClean="0"/>
              <a:t>г) к духовной сфере общества.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4.«Человек </a:t>
            </a:r>
            <a:r>
              <a:rPr lang="ru-RU" dirty="0" smtClean="0"/>
              <a:t>разумный» появился примерно: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829576" cy="2458020"/>
          </a:xfrm>
        </p:spPr>
        <p:txBody>
          <a:bodyPr>
            <a:normAutofit/>
          </a:bodyPr>
          <a:lstStyle/>
          <a:p>
            <a:r>
              <a:rPr lang="ru-RU" dirty="0" smtClean="0"/>
              <a:t>а) 3 </a:t>
            </a:r>
            <a:r>
              <a:rPr lang="ru-RU" dirty="0" err="1" smtClean="0"/>
              <a:t>млн</a:t>
            </a:r>
            <a:r>
              <a:rPr lang="ru-RU" dirty="0" smtClean="0"/>
              <a:t> лет назад; </a:t>
            </a:r>
          </a:p>
          <a:p>
            <a:r>
              <a:rPr lang="ru-RU" dirty="0" smtClean="0"/>
              <a:t>б) 40 тыс. лет назад; </a:t>
            </a:r>
          </a:p>
          <a:p>
            <a:r>
              <a:rPr lang="ru-RU" dirty="0" smtClean="0"/>
              <a:t>в) 5 тыс. лет назад.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5.К чертам (характеристикам) родовой общины </a:t>
            </a:r>
            <a:r>
              <a:rPr lang="ru-RU" u="sng" dirty="0" smtClean="0"/>
              <a:t>не относится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829576" cy="2458020"/>
          </a:xfrm>
        </p:spPr>
        <p:txBody>
          <a:bodyPr>
            <a:normAutofit/>
          </a:bodyPr>
          <a:lstStyle/>
          <a:p>
            <a:r>
              <a:rPr lang="ru-RU" dirty="0" smtClean="0"/>
              <a:t>а) кровное родство ее членов; </a:t>
            </a:r>
          </a:p>
          <a:p>
            <a:r>
              <a:rPr lang="ru-RU" dirty="0" smtClean="0"/>
              <a:t>б) коллективный труд; </a:t>
            </a:r>
          </a:p>
          <a:p>
            <a:r>
              <a:rPr lang="ru-RU" dirty="0" smtClean="0"/>
              <a:t>в) неравное распределение благ.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6.Раньше </a:t>
            </a:r>
            <a:r>
              <a:rPr lang="ru-RU" dirty="0" smtClean="0"/>
              <a:t>других занятий человека появились: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829576" cy="2458020"/>
          </a:xfrm>
        </p:spPr>
        <p:txBody>
          <a:bodyPr>
            <a:normAutofit/>
          </a:bodyPr>
          <a:lstStyle/>
          <a:p>
            <a:r>
              <a:rPr lang="ru-RU" dirty="0" smtClean="0"/>
              <a:t>а) охота и собирательство; </a:t>
            </a:r>
          </a:p>
          <a:p>
            <a:r>
              <a:rPr lang="ru-RU" dirty="0" smtClean="0"/>
              <a:t>б) земледелие и скотоводство; </a:t>
            </a:r>
          </a:p>
          <a:p>
            <a:r>
              <a:rPr lang="ru-RU" dirty="0" smtClean="0"/>
              <a:t>в) огородничество; </a:t>
            </a:r>
          </a:p>
          <a:p>
            <a:r>
              <a:rPr lang="ru-RU" dirty="0" smtClean="0"/>
              <a:t>г) промышленное производство.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7.Ступень в развитии общества, для которой характерно преобладание промышленности, называется: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829576" cy="2458020"/>
          </a:xfrm>
        </p:spPr>
        <p:txBody>
          <a:bodyPr>
            <a:normAutofit/>
          </a:bodyPr>
          <a:lstStyle/>
          <a:p>
            <a:r>
              <a:rPr lang="ru-RU" dirty="0" smtClean="0"/>
              <a:t>а) аграрное общество; </a:t>
            </a:r>
          </a:p>
          <a:p>
            <a:r>
              <a:rPr lang="ru-RU" dirty="0" smtClean="0"/>
              <a:t>б) индустриальное общество; </a:t>
            </a:r>
          </a:p>
          <a:p>
            <a:r>
              <a:rPr lang="ru-RU" dirty="0" smtClean="0"/>
              <a:t>в) информационное общество.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dirty="0" smtClean="0"/>
              <a:t>8.Чертой </a:t>
            </a:r>
            <a:r>
              <a:rPr lang="ru-RU" dirty="0" smtClean="0"/>
              <a:t>аграрного общества является: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829576" cy="2458020"/>
          </a:xfrm>
        </p:spPr>
        <p:txBody>
          <a:bodyPr>
            <a:normAutofit/>
          </a:bodyPr>
          <a:lstStyle/>
          <a:p>
            <a:r>
              <a:rPr lang="ru-RU" dirty="0" smtClean="0"/>
              <a:t>а) существование крупных промышленных </a:t>
            </a:r>
            <a:r>
              <a:rPr lang="ru-RU" dirty="0" smtClean="0"/>
              <a:t>предприятий</a:t>
            </a:r>
            <a:r>
              <a:rPr lang="ru-RU" dirty="0" smtClean="0"/>
              <a:t>; </a:t>
            </a:r>
          </a:p>
          <a:p>
            <a:r>
              <a:rPr lang="ru-RU" dirty="0" smtClean="0"/>
              <a:t>б) развитие компьютерной техники; </a:t>
            </a:r>
          </a:p>
          <a:p>
            <a:r>
              <a:rPr lang="ru-RU" dirty="0" smtClean="0"/>
              <a:t>в) преобладание сельского хозяйства.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</TotalTime>
  <Words>385</Words>
  <Application>Microsoft Office PowerPoint</Application>
  <PresentationFormat>Экран (4:3)</PresentationFormat>
  <Paragraphs>83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Городская</vt:lpstr>
      <vt:lpstr>Глава 1  Общество и человек  Первый уровень  </vt:lpstr>
      <vt:lpstr>1.Понятие «общество» применимо:   </vt:lpstr>
      <vt:lpstr>2.Понятие «страна» подразумевает:   </vt:lpstr>
      <vt:lpstr>3.Развитие производства относится:   </vt:lpstr>
      <vt:lpstr>4.«Человек разумный» появился примерно:    </vt:lpstr>
      <vt:lpstr> 5.К чертам (характеристикам) родовой общины не относится:   </vt:lpstr>
      <vt:lpstr> 6.Раньше других занятий человека появились:    </vt:lpstr>
      <vt:lpstr>     7.Ступень в развитии общества, для которой характерно преобладание промышленности, называется: </vt:lpstr>
      <vt:lpstr>     8.Чертой аграрного общества является:  </vt:lpstr>
      <vt:lpstr>     9.Информационное общество сложилось:  </vt:lpstr>
      <vt:lpstr>    10. В современном мире:   </vt:lpstr>
      <vt:lpstr>     11.Мировое сообщество представляет собой:  </vt:lpstr>
      <vt:lpstr>     12.К проблемам современного общества нельзя отнести:  </vt:lpstr>
      <vt:lpstr>     13.Человеческое общество:   </vt:lpstr>
      <vt:lpstr>     14.Обязанность сохранять природу и окружающую среду: </vt:lpstr>
      <vt:lpstr>     15.Наука о защите окружающей среды называется:  </vt:lpstr>
      <vt:lpstr>ключ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Глава 1  Общество и человек  Первый уровень</dc:title>
  <dc:creator>Дом</dc:creator>
  <cp:lastModifiedBy>Дом</cp:lastModifiedBy>
  <cp:revision>2</cp:revision>
  <dcterms:created xsi:type="dcterms:W3CDTF">2012-12-24T17:40:18Z</dcterms:created>
  <dcterms:modified xsi:type="dcterms:W3CDTF">2012-12-24T17:57:14Z</dcterms:modified>
</cp:coreProperties>
</file>