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63" r:id="rId4"/>
    <p:sldId id="257" r:id="rId5"/>
    <p:sldId id="258" r:id="rId6"/>
    <p:sldId id="259" r:id="rId7"/>
    <p:sldId id="260" r:id="rId8"/>
    <p:sldId id="262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9D69D-A6C3-4C11-8377-8C81DA4E619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57200-C782-4F06-8EFF-A2D6C0B9F10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609DE-C013-41B1-89CC-58CDF22C98B4}" type="datetime1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80426-F023-4E51-AEEC-6DBB3FAA02F0}" type="datetime1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FEE8C-BD89-4234-812A-B016E8C6ADAF}" type="datetime1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EB202-70BE-4AF9-87B7-FFD164647530}" type="datetime1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744A9-7029-4A66-9740-F0F9895B98EB}" type="datetime1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19FD-64CD-40D7-9752-232D048241E3}" type="datetime1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9E46-5A4E-4A01-B601-DEDF84E10633}" type="datetime1">
              <a:rPr lang="ru-RU" smtClean="0"/>
              <a:t>07.01.2019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302B4-BE5B-4361-8047-839E40245729}" type="datetime1">
              <a:rPr lang="ru-RU" smtClean="0"/>
              <a:t>07.01.2019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370E-2881-40D9-AA38-B2B9E851B43D}" type="datetime1">
              <a:rPr lang="ru-RU" smtClean="0"/>
              <a:t>07.01.2019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48147-E7E5-469F-BEF9-7247EDB7D72B}" type="datetime1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B5EA-6D18-4B09-991F-ACA4A2F8615B}" type="datetime1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DE3A0-ABA9-4BBF-BBF1-1BFB6F1ECE7C}" type="datetime1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4669c6d5d715d19a51004298c894bf2a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071679"/>
            <a:ext cx="8429684" cy="150019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Наследственная изменчивость человека.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Fon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71496"/>
          </a:xfrm>
          <a:prstGeom prst="rect">
            <a:avLst/>
          </a:prstGeom>
        </p:spPr>
      </p:pic>
      <p:pic>
        <p:nvPicPr>
          <p:cNvPr id="7" name="Содержимое 6" descr="1024px-Walnuts_var_II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71472" y="2857496"/>
            <a:ext cx="4040188" cy="3389181"/>
          </a:xfrm>
        </p:spPr>
      </p:pic>
      <p:pic>
        <p:nvPicPr>
          <p:cNvPr id="8" name="Содержимое 7" descr="300px-Coquina_variation3.jpg"/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5072066" y="285728"/>
            <a:ext cx="3433230" cy="335758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on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3496"/>
            <a:ext cx="9144000" cy="687149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146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Зачем организму приобретать новые признаки?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134452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28736"/>
            <a:ext cx="9144000" cy="4082157"/>
          </a:xfrm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on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3496"/>
            <a:ext cx="9144000" cy="6871496"/>
          </a:xfrm>
          <a:prstGeom prst="rect">
            <a:avLst/>
          </a:prstGeom>
        </p:spPr>
      </p:pic>
      <p:pic>
        <p:nvPicPr>
          <p:cNvPr id="5" name="Рисунок 4" descr="134444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32" y="3929066"/>
            <a:ext cx="5857868" cy="2928934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6715172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Изменчивостью называют свойство организмов приобретать новые признаки в процессе их исторического и индивидуального развития. Она бывает двух видов 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модификационная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наследственная изменчивость.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on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7149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571744"/>
            <a:ext cx="8429684" cy="1285884"/>
          </a:xfrm>
        </p:spPr>
        <p:txBody>
          <a:bodyPr>
            <a:normAutofit fontScale="90000"/>
          </a:bodyPr>
          <a:lstStyle/>
          <a:p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>Модификационная  изменчивость.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34444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357298"/>
            <a:ext cx="9144000" cy="5007421"/>
          </a:xfrm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on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7149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1462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Наследственная изменчивость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34453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672579"/>
            <a:ext cx="9144000" cy="5133703"/>
          </a:xfrm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Fon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71496"/>
          </a:xfrm>
          <a:prstGeom prst="rect">
            <a:avLst/>
          </a:prstGeom>
        </p:spPr>
      </p:pic>
      <p:pic>
        <p:nvPicPr>
          <p:cNvPr id="4" name="Содержимое 3" descr="469712446601676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285720" y="2143116"/>
            <a:ext cx="4114828" cy="2571768"/>
          </a:xfrm>
        </p:spPr>
      </p:pic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3438" y="642918"/>
            <a:ext cx="4114800" cy="1031891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Мутационная наследственная изменчивость.</a:t>
            </a:r>
            <a:endParaRPr lang="ru-RU" dirty="0"/>
          </a:p>
        </p:txBody>
      </p:sp>
      <p:pic>
        <p:nvPicPr>
          <p:cNvPr id="9" name="Содержимое 8" descr="ovcy_7_1.jpg"/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4714876" y="2143116"/>
            <a:ext cx="4071966" cy="2571768"/>
          </a:xfrm>
        </p:spPr>
      </p:pic>
      <p:sp>
        <p:nvSpPr>
          <p:cNvPr id="11" name="Текст 6"/>
          <p:cNvSpPr txBox="1">
            <a:spLocks/>
          </p:cNvSpPr>
          <p:nvPr/>
        </p:nvSpPr>
        <p:spPr>
          <a:xfrm rot="10800000" flipV="1">
            <a:off x="571472" y="2000240"/>
            <a:ext cx="3695697" cy="38734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idx="1"/>
          </p:nvPr>
        </p:nvSpPr>
        <p:spPr>
          <a:xfrm>
            <a:off x="357158" y="1357298"/>
            <a:ext cx="4040188" cy="63976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Комбинативная наследственная изменчивость.</a:t>
            </a:r>
          </a:p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60</Words>
  <PresentationFormat>Экран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Наследственная изменчивость человека.</vt:lpstr>
      <vt:lpstr>Зачем организму приобретать новые признаки?  </vt:lpstr>
      <vt:lpstr>Слайд 3</vt:lpstr>
      <vt:lpstr>Слайд 4</vt:lpstr>
      <vt:lpstr>Модификационная  изменчивость. </vt:lpstr>
      <vt:lpstr>Слайд 6</vt:lpstr>
      <vt:lpstr>Наследственная изменчивость 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c400</cp:lastModifiedBy>
  <cp:revision>18</cp:revision>
  <dcterms:modified xsi:type="dcterms:W3CDTF">2019-01-07T09:41:40Z</dcterms:modified>
</cp:coreProperties>
</file>