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B2BD0-9FE6-4F87-A35F-1C25C52DDD43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BDEFC-E830-4A66-95D5-5050E70C9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85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CF0F4A0-F6C3-4356-B164-E82D158341F6}" type="datetime1">
              <a:rPr lang="ru-RU" smtClean="0"/>
              <a:t>18.11.2018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091691-73EB-487C-A07A-96CF77E7A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62C8-4196-442B-90F5-1FEC89C796B1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1691-73EB-487C-A07A-96CF77E7A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5080-88BB-4354-B395-40E7571163E8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1691-73EB-487C-A07A-96CF77E7A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FD34-7C20-425E-9DB1-19152705E297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1691-73EB-487C-A07A-96CF77E7A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97EF-5FB7-4663-B9C9-0E0FB11C4F3D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1691-73EB-487C-A07A-96CF77E7A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E1B9-A32F-469A-B9DF-AF2D109F147D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1691-73EB-487C-A07A-96CF77E7A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E30036-8942-4650-AC76-FE89BF62E1A2}" type="datetime1">
              <a:rPr lang="ru-RU" smtClean="0"/>
              <a:t>18.11.2018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091691-73EB-487C-A07A-96CF77E7A169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A58150C-980B-4785-A0D1-F1D16A540488}" type="datetime1">
              <a:rPr lang="ru-RU" smtClean="0"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1091691-73EB-487C-A07A-96CF77E7A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521F-DF91-40FA-958C-B55981475550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1691-73EB-487C-A07A-96CF77E7A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069A-2580-47ED-B3E5-4951724142FF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1691-73EB-487C-A07A-96CF77E7A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339C-6178-4C46-815F-46A704907B75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1691-73EB-487C-A07A-96CF77E7A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B3209F1-FAF9-4C5D-A27A-1228891185B0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091691-73EB-487C-A07A-96CF77E7A1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15. Религиозные войны </a:t>
            </a:r>
            <a:br>
              <a:rPr lang="ru-RU" dirty="0"/>
            </a:br>
            <a:r>
              <a:rPr lang="ru-RU" dirty="0"/>
              <a:t>и укрепление абсолютной монархии во Франции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 1. Расположите в правильной хронологической после­довательности события периода Реформации.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А) Нантский эдикт </a:t>
            </a:r>
          </a:p>
          <a:p>
            <a:r>
              <a:rPr lang="ru-RU" sz="3600" dirty="0" smtClean="0"/>
              <a:t>Б) начало Реформации в Англии </a:t>
            </a:r>
          </a:p>
          <a:p>
            <a:r>
              <a:rPr lang="ru-RU" sz="3600" dirty="0" smtClean="0"/>
              <a:t>В) начало Реформации в Германии </a:t>
            </a:r>
          </a:p>
          <a:p>
            <a:r>
              <a:rPr lang="ru-RU" sz="3600" dirty="0" smtClean="0"/>
              <a:t>Г) начало правления Людовика ХIII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В2. Расположите в правильной хронологической последовательности события периода Реформации.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А) начало правления Елизаветы </a:t>
            </a:r>
          </a:p>
          <a:p>
            <a:r>
              <a:rPr lang="ru-RU" sz="3600" dirty="0" smtClean="0"/>
              <a:t> Б) начало Реформации в Германии </a:t>
            </a:r>
          </a:p>
          <a:p>
            <a:r>
              <a:rPr lang="ru-RU" sz="3600" dirty="0" smtClean="0"/>
              <a:t>В) правление кардинала Ришелье </a:t>
            </a:r>
          </a:p>
          <a:p>
            <a:r>
              <a:rPr lang="ru-RU" sz="3600" dirty="0" smtClean="0"/>
              <a:t>Г) провозглашение королем Франции Генриха </a:t>
            </a:r>
            <a:r>
              <a:rPr lang="ru-RU" sz="3600" dirty="0" err="1" smtClean="0"/>
              <a:t>Наваррского</a:t>
            </a:r>
            <a:r>
              <a:rPr lang="ru-RU" sz="3600" dirty="0" smtClean="0"/>
              <a:t>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/>
              <a:t>1-3</a:t>
            </a:r>
          </a:p>
          <a:p>
            <a:r>
              <a:rPr lang="ru-RU" sz="4000" dirty="0" smtClean="0"/>
              <a:t>2-2</a:t>
            </a:r>
          </a:p>
          <a:p>
            <a:r>
              <a:rPr lang="ru-RU" sz="4000" dirty="0" smtClean="0"/>
              <a:t>3-2</a:t>
            </a:r>
          </a:p>
          <a:p>
            <a:r>
              <a:rPr lang="ru-RU" sz="4000" dirty="0" smtClean="0"/>
              <a:t>4-4</a:t>
            </a:r>
          </a:p>
          <a:p>
            <a:r>
              <a:rPr lang="ru-RU" sz="4000" dirty="0" smtClean="0"/>
              <a:t>5-4</a:t>
            </a:r>
          </a:p>
          <a:p>
            <a:r>
              <a:rPr lang="ru-RU" sz="4000" dirty="0" smtClean="0"/>
              <a:t>6-2</a:t>
            </a:r>
          </a:p>
          <a:p>
            <a:r>
              <a:rPr lang="ru-RU" sz="4000" dirty="0" smtClean="0"/>
              <a:t>7-4</a:t>
            </a:r>
          </a:p>
          <a:p>
            <a:r>
              <a:rPr lang="ru-RU" sz="4000" dirty="0" smtClean="0"/>
              <a:t>8-4</a:t>
            </a:r>
          </a:p>
          <a:p>
            <a:r>
              <a:rPr lang="ru-RU" sz="4000" dirty="0" smtClean="0"/>
              <a:t>ВБАГ</a:t>
            </a:r>
          </a:p>
          <a:p>
            <a:r>
              <a:rPr lang="ru-RU" sz="4000" dirty="0" smtClean="0"/>
              <a:t>БАГВ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Религиозные войны во Франции происходили 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1419-1434гг. </a:t>
            </a:r>
          </a:p>
          <a:p>
            <a:r>
              <a:rPr lang="ru-RU" sz="3600" dirty="0" smtClean="0"/>
              <a:t>2) 1524-1526 гг. </a:t>
            </a:r>
          </a:p>
          <a:p>
            <a:r>
              <a:rPr lang="ru-RU" sz="3600" dirty="0" smtClean="0"/>
              <a:t>3) 1562-1598гг.</a:t>
            </a:r>
          </a:p>
          <a:p>
            <a:r>
              <a:rPr lang="ru-RU" sz="3600" dirty="0" smtClean="0"/>
              <a:t>4) 1566-1609 гг.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Соглашение, </a:t>
            </a:r>
            <a:r>
              <a:rPr lang="ru-RU" dirty="0" err="1" smtClean="0"/>
              <a:t>достигнугое</a:t>
            </a:r>
            <a:r>
              <a:rPr lang="ru-RU" dirty="0" smtClean="0"/>
              <a:t> на основе взаимных уступок, называется: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протестантизм</a:t>
            </a:r>
          </a:p>
          <a:p>
            <a:r>
              <a:rPr lang="ru-RU" sz="3600" dirty="0" smtClean="0"/>
              <a:t> 2) компромисс </a:t>
            </a:r>
          </a:p>
          <a:p>
            <a:r>
              <a:rPr lang="ru-RU" sz="3600" dirty="0" smtClean="0"/>
              <a:t>3) гарант</a:t>
            </a:r>
          </a:p>
          <a:p>
            <a:r>
              <a:rPr lang="ru-RU" sz="3600" dirty="0" smtClean="0"/>
              <a:t> 4) эдикт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В ходе религиозных войн во Франции на трон вступила новая королевская династия: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1) Валуа </a:t>
            </a:r>
          </a:p>
          <a:p>
            <a:r>
              <a:rPr lang="ru-RU" sz="3600" dirty="0" smtClean="0"/>
              <a:t> 2) Бурбонов</a:t>
            </a:r>
          </a:p>
          <a:p>
            <a:r>
              <a:rPr lang="ru-RU" sz="3600" dirty="0" smtClean="0"/>
              <a:t>3) Тюдоров </a:t>
            </a:r>
          </a:p>
          <a:p>
            <a:r>
              <a:rPr lang="ru-RU" sz="3600" dirty="0" smtClean="0"/>
              <a:t>4) </a:t>
            </a:r>
            <a:r>
              <a:rPr lang="ru-RU" sz="3600" dirty="0" err="1" smtClean="0"/>
              <a:t>Капетингов</a:t>
            </a:r>
            <a:r>
              <a:rPr lang="ru-RU" sz="3600" dirty="0" smtClean="0"/>
              <a:t> </a:t>
            </a:r>
          </a:p>
          <a:p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Кто является автором документа, из которого приведен отрывок?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Все политики согласны в том, что ежели народ будет пребывать в чрезмерном достатке, то станет невозможно держать его в правилах его обязанностей ... Его можно сравнить с мулом, привычным к поклаже. От продолжительного отдыха он портится больше, чем от работы. Но работа эта должна быть соразмерна силе этого животного. Так же следует поступать и с народом ... </a:t>
            </a:r>
          </a:p>
          <a:p>
            <a:r>
              <a:rPr lang="ru-RU" dirty="0" smtClean="0"/>
              <a:t> 1) Томас Мюнцер</a:t>
            </a:r>
          </a:p>
          <a:p>
            <a:r>
              <a:rPr lang="ru-RU" dirty="0" smtClean="0"/>
              <a:t>2) Джон Локк </a:t>
            </a:r>
          </a:p>
          <a:p>
            <a:r>
              <a:rPr lang="ru-RU" dirty="0" smtClean="0"/>
              <a:t> 3) Томас Мор</a:t>
            </a:r>
          </a:p>
          <a:p>
            <a:r>
              <a:rPr lang="ru-RU" dirty="0" smtClean="0"/>
              <a:t> 4) Ришелье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А5. Нантский эдикт был  издан 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1) 1517 г. </a:t>
            </a:r>
          </a:p>
          <a:p>
            <a:r>
              <a:rPr lang="ru-RU" sz="3600" dirty="0" smtClean="0"/>
              <a:t> 2) 1534 г. </a:t>
            </a:r>
          </a:p>
          <a:p>
            <a:r>
              <a:rPr lang="ru-RU" sz="3600" dirty="0" smtClean="0"/>
              <a:t> 3) 1572 г.</a:t>
            </a:r>
          </a:p>
          <a:p>
            <a:r>
              <a:rPr lang="ru-RU" sz="3600" dirty="0" smtClean="0"/>
              <a:t> 4) 1598 г.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Сторонников Реформации во Франции называли: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пуританами</a:t>
            </a:r>
          </a:p>
          <a:p>
            <a:r>
              <a:rPr lang="ru-RU" sz="3600" dirty="0" smtClean="0"/>
              <a:t> 2) гугенотами </a:t>
            </a:r>
          </a:p>
          <a:p>
            <a:r>
              <a:rPr lang="ru-RU" sz="3600" dirty="0" smtClean="0"/>
              <a:t> 3) папистами</a:t>
            </a:r>
          </a:p>
          <a:p>
            <a:r>
              <a:rPr lang="ru-RU" sz="3600" dirty="0" smtClean="0"/>
              <a:t> 4) иезуитами </a:t>
            </a:r>
          </a:p>
          <a:p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Событие, вошедшее в историю под названием «Варфоломеевская ночь», произошло в городе: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1) Аугсбурге</a:t>
            </a:r>
          </a:p>
          <a:p>
            <a:r>
              <a:rPr lang="ru-RU" sz="3600" dirty="0" smtClean="0"/>
              <a:t> 2) Лондоне </a:t>
            </a:r>
          </a:p>
          <a:p>
            <a:r>
              <a:rPr lang="ru-RU" sz="3600" dirty="0" smtClean="0"/>
              <a:t>3) Мадриде</a:t>
            </a:r>
          </a:p>
          <a:p>
            <a:r>
              <a:rPr lang="ru-RU" sz="3600" dirty="0" smtClean="0"/>
              <a:t> 4) Париже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Из какого документа приведен отрывок?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Чтобы не дать никакого повода к смутам и распрям среди наших подданных, мы позволили и позволяем исповедующим так называемую реформированную религию жить и обитать во всех городах и местах нашего королевства ... без преследований, притеснений и принуждений делать что-либо в деле религии противное их совести. </a:t>
            </a:r>
          </a:p>
          <a:p>
            <a:r>
              <a:rPr lang="ru-RU" dirty="0" smtClean="0"/>
              <a:t> 1) из </a:t>
            </a:r>
            <a:r>
              <a:rPr lang="ru-RU" dirty="0" err="1" smtClean="0"/>
              <a:t>Аугсбургского</a:t>
            </a:r>
            <a:r>
              <a:rPr lang="ru-RU" dirty="0" smtClean="0"/>
              <a:t> религиозного мира </a:t>
            </a:r>
          </a:p>
          <a:p>
            <a:r>
              <a:rPr lang="ru-RU" dirty="0" smtClean="0"/>
              <a:t> 2) из воззвания Мартина Лютера </a:t>
            </a:r>
          </a:p>
          <a:p>
            <a:r>
              <a:rPr lang="ru-RU" dirty="0" smtClean="0"/>
              <a:t> 3) из устава ордена иезуитов </a:t>
            </a:r>
          </a:p>
          <a:p>
            <a:r>
              <a:rPr lang="ru-RU" dirty="0" smtClean="0"/>
              <a:t>4) из Нантского эдикта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</TotalTime>
  <Words>444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Тест 15. Религиозные войны  и укрепление абсолютной монархии во Франции  </vt:lpstr>
      <vt:lpstr>А1. Религиозные войны во Франции происходили в:  </vt:lpstr>
      <vt:lpstr>А2. Соглашение, достигнугое на основе взаимных уступок, называется:  </vt:lpstr>
      <vt:lpstr>АЗ. В ходе религиозных войн во Франции на трон вступила новая королевская династия:  </vt:lpstr>
      <vt:lpstr>А4. Кто является автором документа, из которого приведен отрывок?  </vt:lpstr>
      <vt:lpstr>А5. Нантский эдикт был  издан в:</vt:lpstr>
      <vt:lpstr>А6. Сторонников Реформации во Франции называли:  </vt:lpstr>
      <vt:lpstr>А7. Событие, вошедшее в историю под названием «Варфоломеевская ночь», произошло в городе:  </vt:lpstr>
      <vt:lpstr>А8. Из какого документа приведен отрывок?  </vt:lpstr>
      <vt:lpstr>В 1. Расположите в правильной хронологической после­довательности события периода Реформации.</vt:lpstr>
      <vt:lpstr>В2. Расположите в правильной хронологической последовательности события периода Реформации.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15. Религиозные войны  и укрепление абсолютной монархии во Франции</dc:title>
  <dc:creator>Uzver</dc:creator>
  <cp:lastModifiedBy>Leon</cp:lastModifiedBy>
  <cp:revision>4</cp:revision>
  <dcterms:created xsi:type="dcterms:W3CDTF">2013-10-15T13:06:27Z</dcterms:created>
  <dcterms:modified xsi:type="dcterms:W3CDTF">2018-11-18T18:49:20Z</dcterms:modified>
</cp:coreProperties>
</file>