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5" autoAdjust="0"/>
    <p:restoredTop sz="94660"/>
  </p:normalViewPr>
  <p:slideViewPr>
    <p:cSldViewPr>
      <p:cViewPr varScale="1">
        <p:scale>
          <a:sx n="70" d="100"/>
          <a:sy n="70" d="100"/>
        </p:scale>
        <p:origin x="-16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6EF63-875D-4236-A33E-29655D0E28F9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CCEAC-9716-4406-B3FA-5585586A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9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9542F-BA53-423D-9EEE-20E4A652164A}" type="datetime1">
              <a:rPr lang="ru-RU" smtClean="0"/>
              <a:t>30.03.2019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1B6EC-7849-417C-89BD-F7718311EC8B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AFD5F-C48E-4C4B-807F-7B6C9D34258E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63B-980D-4DD5-93FF-410E4658B0A9}" type="datetime1">
              <a:rPr lang="ru-RU" smtClean="0"/>
              <a:t>30.03.2019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2E03-E215-4C2C-950E-314A9B83EACD}" type="datetime1">
              <a:rPr lang="ru-RU" smtClean="0"/>
              <a:t>30.03.2019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D987-4B23-43F8-97C0-837B7ADFDA92}" type="datetime1">
              <a:rPr lang="ru-RU" smtClean="0"/>
              <a:t>30.03.2019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5D7-3C62-4342-B1C0-302E8408103F}" type="datetime1">
              <a:rPr lang="ru-RU" smtClean="0"/>
              <a:t>30.03.2019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45EA-C600-499F-9C04-5C25931A4DC3}" type="datetime1">
              <a:rPr lang="ru-RU" smtClean="0"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7A56-472B-4BCA-BD05-5B9EE67F375F}" type="datetime1">
              <a:rPr lang="ru-RU" smtClean="0"/>
              <a:t>30.03.2019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5079-7C73-4063-BCD3-CE2D6BF59901}" type="datetime1">
              <a:rPr lang="ru-RU" smtClean="0"/>
              <a:t>30.03.2019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CF14-21EB-4F20-9373-825A47109338}" type="datetime1">
              <a:rPr lang="ru-RU" smtClean="0"/>
              <a:t>30.03.2019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7EF9E-9AAE-4683-B6BF-D080A374F64A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3E3-4517-476A-8AB5-E166391D8F0A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A5D-C3D4-4DA5-B684-716A892EE7C9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27E-7395-4F43-9451-986F1755C6D2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AB41E-3777-4F92-96C6-D8D2E578A01C}" type="datetime1">
              <a:rPr lang="ru-RU" smtClean="0"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EEED-8DCB-4434-AFC2-23E49FBBB607}" type="datetime1">
              <a:rPr lang="ru-RU" smtClean="0"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3F97-EDA2-452B-80B2-626A8F537EA0}" type="datetime1">
              <a:rPr lang="ru-RU" smtClean="0"/>
              <a:t>30.03.2019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70DF4-8143-4770-9A54-2ADF4330B221}" type="datetime1">
              <a:rPr lang="ru-RU" smtClean="0"/>
              <a:t>30.03.2019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DD4AC-4699-40D7-A7BF-407C5CBBAED0}" type="datetime1">
              <a:rPr lang="ru-RU" smtClean="0"/>
              <a:t>30.03.2019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5A238-AC8C-4DAE-86D2-61B11A8E93DD}" type="datetime1">
              <a:rPr lang="ru-RU" smtClean="0"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D1FBA-0EDF-4D47-B245-88C8C442DB92}" type="datetime1">
              <a:rPr lang="ru-RU" smtClean="0"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701D8E-FF0B-4EAA-9684-09459D696CB4}" type="datetime1">
              <a:rPr lang="ru-RU" smtClean="0"/>
              <a:t>30.03.2019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FACF3D-A67D-4ABA-B88F-B1A2E1B4D7C8}" type="datetime1">
              <a:rPr lang="ru-RU" smtClean="0"/>
              <a:t>30.03.2019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«Компьютерное зрение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0"/>
            <a:ext cx="8388424" cy="6858000"/>
          </a:xfrm>
        </p:spPr>
        <p:txBody>
          <a:bodyPr>
            <a:noAutofit/>
          </a:bodyPr>
          <a:lstStyle/>
          <a:p>
            <a:pPr indent="0">
              <a:lnSpc>
                <a:spcPct val="170000"/>
              </a:lnSpc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Выяснить если сходство между живым и Компьютерным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зрением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	Собрать необходимую информацию о понятии Компьютерного зрения, выделить его основные черты.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	Проанализировать историческую ленту, проследить за ходом развития Компьютерного зрения.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	Поделится полученной информацией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одноклассниками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Создания Компьютерного зрения берёт начало из структуры глаза живого организма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Метод исследования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	Изучения и обобщение полученной информации относительно Компьютерного </a:t>
            </a:r>
          </a:p>
          <a:p>
            <a:pPr indent="342900">
              <a:lnSpc>
                <a:spcPct val="17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	Исторический  метод позволит изучать ход развития данного понятия поставленной проблемы.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История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Компьютерного зрение</a:t>
            </a:r>
          </a:p>
        </p:txBody>
      </p:sp>
      <p:pic>
        <p:nvPicPr>
          <p:cNvPr id="2050" name="Picture 2" descr="http://im.macovod.net/wp-content/uploads/2012/07/lis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43337"/>
            <a:ext cx="4176464" cy="31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nthropos.org.ua/wp-content/uploads/2015/05/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40968"/>
            <a:ext cx="35336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Хронологическая лента Компьютерного зрения и ИИ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1955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Начало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Компьютерного зрения.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1955 – Первые шаги.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1958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Персептрон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1960 – Первые разработки.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1969 – Первый образец.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1970 – Интеллектуальное  технологическое зрение.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1970 – Новый взгляд машин.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1970 – Модульные парадигмы.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1979 – Теория анализа технологических сцен.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1980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Робоняни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1980 – Роботы стали доступнее.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55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Сходство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между компьютерным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живым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глазом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http://zreniemed.ru/wp-content/uploads/2016/04/glaz-fotoappara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5" y="1395669"/>
            <a:ext cx="6455648" cy="433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исследование позволило нам узнать много нового и полезного о компьютерном зрение. Мы узнали, о том где  компьютерное зрение возникло и распространялось. Выяснили, что компьютерное зрение пригодилось даже в сельско- хозяйственной системе.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Выдвинутая нами в начале исследования гипотеза подтвердилась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литература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https://studexpo.ru/48871/filosofiya/chelovecheskoe_kompyuternoe_zrenie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https://www.timetoast.com/timelines/35e10398-fd10-410c-b06a-b28da49745c7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https://shkolazhizni.ru/computers/articles/1619/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165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Трек</vt:lpstr>
      <vt:lpstr>Презентация PowerPoint</vt:lpstr>
      <vt:lpstr>Презентация PowerPoint</vt:lpstr>
      <vt:lpstr>     История Компьютерного зрение</vt:lpstr>
      <vt:lpstr>Хронологическая лента Компьютерного зрения и ИИ</vt:lpstr>
      <vt:lpstr>Сходство между компьютерным и        живым глазом   </vt:lpstr>
      <vt:lpstr>  Заключение </vt:lpstr>
      <vt:lpstr>  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Leon</cp:lastModifiedBy>
  <cp:revision>2</cp:revision>
  <dcterms:created xsi:type="dcterms:W3CDTF">2019-03-03T11:18:01Z</dcterms:created>
  <dcterms:modified xsi:type="dcterms:W3CDTF">2019-03-30T12:19:19Z</dcterms:modified>
</cp:coreProperties>
</file>