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2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53EBD65-1444-49C1-BDD7-3BCB9D571DD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EEA8C21-0EB1-4082-B541-4362046FE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BD65-1444-49C1-BDD7-3BCB9D571DD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8C21-0EB1-4082-B541-4362046FE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BD65-1444-49C1-BDD7-3BCB9D571DD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8C21-0EB1-4082-B541-4362046FE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BD65-1444-49C1-BDD7-3BCB9D571DD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8C21-0EB1-4082-B541-4362046FE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BD65-1444-49C1-BDD7-3BCB9D571DD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8C21-0EB1-4082-B541-4362046FE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BD65-1444-49C1-BDD7-3BCB9D571DD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8C21-0EB1-4082-B541-4362046FE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3EBD65-1444-49C1-BDD7-3BCB9D571DD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EA8C21-0EB1-4082-B541-4362046FE1FB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53EBD65-1444-49C1-BDD7-3BCB9D571DD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EEA8C21-0EB1-4082-B541-4362046FE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BD65-1444-49C1-BDD7-3BCB9D571DD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8C21-0EB1-4082-B541-4362046FE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BD65-1444-49C1-BDD7-3BCB9D571DD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8C21-0EB1-4082-B541-4362046FE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BD65-1444-49C1-BDD7-3BCB9D571DD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A8C21-0EB1-4082-B541-4362046FE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53EBD65-1444-49C1-BDD7-3BCB9D571DD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EEA8C21-0EB1-4082-B541-4362046FE1F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Тест 1 </a:t>
            </a:r>
            <a:r>
              <a:rPr lang="ru-RU" dirty="0" smtClean="0"/>
              <a:t>3. </a:t>
            </a:r>
            <a:r>
              <a:rPr lang="ru-RU" dirty="0"/>
              <a:t>В рыцарском замке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6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А9. </a:t>
            </a:r>
            <a:r>
              <a:rPr lang="ru-RU" dirty="0" smtClean="0"/>
              <a:t>Мальчики из знатных семей в первую очередь должны </a:t>
            </a:r>
            <a:r>
              <a:rPr lang="ru-RU" dirty="0" smtClean="0"/>
              <a:t>были </a:t>
            </a:r>
            <a:r>
              <a:rPr lang="ru-RU" dirty="0" smtClean="0"/>
              <a:t>научиться: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1) писать и считать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2) считать и слагать стихи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3) слагать стихи и ездить верхом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4) ездить верхом и владеть оружием 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А10 Специальные </a:t>
            </a:r>
            <a:r>
              <a:rPr lang="ru-RU" dirty="0" smtClean="0"/>
              <a:t>глашатаи в Средневековье назывались: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</a:t>
            </a:r>
            <a:r>
              <a:rPr lang="ru-RU" sz="3600" dirty="0" smtClean="0"/>
              <a:t>) </a:t>
            </a:r>
            <a:r>
              <a:rPr lang="ru-RU" sz="3600" dirty="0" smtClean="0"/>
              <a:t>вассалами</a:t>
            </a:r>
            <a:endParaRPr lang="ru-RU" sz="3600" dirty="0" smtClean="0"/>
          </a:p>
          <a:p>
            <a:r>
              <a:rPr lang="ru-RU" sz="3600" dirty="0" smtClean="0"/>
              <a:t>2)донжонами </a:t>
            </a:r>
          </a:p>
          <a:p>
            <a:r>
              <a:rPr lang="ru-RU" sz="3600" dirty="0" smtClean="0"/>
              <a:t>3) герольдами</a:t>
            </a:r>
            <a:endParaRPr lang="ru-RU" sz="3600" dirty="0" smtClean="0"/>
          </a:p>
          <a:p>
            <a:r>
              <a:rPr lang="ru-RU" sz="3600" dirty="0" smtClean="0"/>
              <a:t>4)оруженосцами 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В1. </a:t>
            </a:r>
            <a:r>
              <a:rPr lang="ru-RU" sz="2700" dirty="0" smtClean="0"/>
              <a:t>каким правилам </a:t>
            </a:r>
            <a:r>
              <a:rPr lang="ru-RU" sz="2700" dirty="0" smtClean="0"/>
              <a:t>рыцарской </a:t>
            </a:r>
            <a:r>
              <a:rPr lang="ru-RU" sz="2700" dirty="0" smtClean="0"/>
              <a:t>чести должен </a:t>
            </a:r>
            <a:r>
              <a:rPr lang="ru-RU" sz="2700" dirty="0" smtClean="0"/>
              <a:t>был следовать </a:t>
            </a:r>
            <a:r>
              <a:rPr lang="ru-RU" sz="2700" dirty="0" smtClean="0"/>
              <a:t>феодал в эпоху Средневековья? Укажите два верных ответа из пяти предложенных.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хранить верность сеньору </a:t>
            </a:r>
          </a:p>
          <a:p>
            <a:r>
              <a:rPr lang="ru-RU" dirty="0" smtClean="0"/>
              <a:t>2) защищать христианскую веру </a:t>
            </a:r>
          </a:p>
          <a:p>
            <a:r>
              <a:rPr lang="ru-RU" dirty="0" smtClean="0"/>
              <a:t>3) заниматься благотворительностью </a:t>
            </a:r>
          </a:p>
          <a:p>
            <a:r>
              <a:rPr lang="ru-RU" dirty="0" smtClean="0"/>
              <a:t>4) заниматься предпринимательской деятельностью </a:t>
            </a:r>
          </a:p>
          <a:p>
            <a:r>
              <a:rPr lang="ru-RU" dirty="0" smtClean="0"/>
              <a:t>5) в совершенстве </a:t>
            </a:r>
            <a:r>
              <a:rPr lang="ru-RU" dirty="0" err="1" smtClean="0"/>
              <a:t>в</a:t>
            </a:r>
            <a:r>
              <a:rPr lang="ru-RU" dirty="0" err="1" smtClean="0"/>
              <a:t>лaдeть</a:t>
            </a:r>
            <a:r>
              <a:rPr lang="ru-RU" dirty="0" smtClean="0"/>
              <a:t> </a:t>
            </a:r>
            <a:r>
              <a:rPr lang="ru-RU" dirty="0" smtClean="0"/>
              <a:t>музыкальными инструментами </a:t>
            </a:r>
          </a:p>
          <a:p>
            <a:r>
              <a:rPr lang="ru-RU" dirty="0" smtClean="0"/>
              <a:t>О т в е т: _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89856"/>
          </a:xfrm>
        </p:spPr>
        <p:txBody>
          <a:bodyPr>
            <a:noAutofit/>
          </a:bodyPr>
          <a:lstStyle/>
          <a:p>
            <a:r>
              <a:rPr lang="ru-RU" sz="2800" dirty="0" smtClean="0"/>
              <a:t>В2. </a:t>
            </a:r>
            <a:r>
              <a:rPr lang="ru-RU" sz="2800" dirty="0" smtClean="0"/>
              <a:t>Какие занятия, развлечения были распространены в рыцарском обществе в эпоху Средневековья? Укажите два верных ответа из пяти предложенных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721600"/>
          </a:xfrm>
        </p:spPr>
        <p:txBody>
          <a:bodyPr/>
          <a:lstStyle/>
          <a:p>
            <a:r>
              <a:rPr lang="ru-RU" dirty="0" smtClean="0"/>
              <a:t>1) охота </a:t>
            </a:r>
          </a:p>
          <a:p>
            <a:r>
              <a:rPr lang="ru-RU" dirty="0" smtClean="0"/>
              <a:t>2) турниры </a:t>
            </a:r>
          </a:p>
          <a:p>
            <a:r>
              <a:rPr lang="ru-RU" dirty="0" smtClean="0"/>
              <a:t>3) земледелие </a:t>
            </a:r>
          </a:p>
          <a:p>
            <a:r>
              <a:rPr lang="ru-RU" dirty="0" smtClean="0"/>
              <a:t>4) научные споры </a:t>
            </a:r>
          </a:p>
          <a:p>
            <a:r>
              <a:rPr lang="ru-RU" dirty="0" smtClean="0"/>
              <a:t>5) занятия живописью </a:t>
            </a:r>
          </a:p>
          <a:p>
            <a:r>
              <a:rPr lang="ru-RU" dirty="0" smtClean="0"/>
              <a:t>О т в е т: _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sz="4000" dirty="0" smtClean="0"/>
              <a:t>1-2</a:t>
            </a:r>
          </a:p>
          <a:p>
            <a:r>
              <a:rPr lang="ru-RU" sz="4000" dirty="0" smtClean="0"/>
              <a:t>2-3</a:t>
            </a:r>
          </a:p>
          <a:p>
            <a:r>
              <a:rPr lang="ru-RU" sz="4000" dirty="0" smtClean="0"/>
              <a:t>3-1</a:t>
            </a:r>
          </a:p>
          <a:p>
            <a:r>
              <a:rPr lang="ru-RU" sz="4000" dirty="0" smtClean="0"/>
              <a:t>4-4</a:t>
            </a:r>
          </a:p>
          <a:p>
            <a:r>
              <a:rPr lang="ru-RU" sz="4000" dirty="0" smtClean="0"/>
              <a:t>5-3</a:t>
            </a:r>
          </a:p>
          <a:p>
            <a:r>
              <a:rPr lang="ru-RU" sz="4000" dirty="0" smtClean="0"/>
              <a:t>6-4</a:t>
            </a:r>
          </a:p>
          <a:p>
            <a:r>
              <a:rPr lang="ru-RU" sz="4000" dirty="0" smtClean="0"/>
              <a:t>7-3</a:t>
            </a:r>
          </a:p>
          <a:p>
            <a:r>
              <a:rPr lang="ru-RU" sz="4000" dirty="0" smtClean="0"/>
              <a:t>8-2</a:t>
            </a:r>
          </a:p>
          <a:p>
            <a:r>
              <a:rPr lang="ru-RU" sz="4000" dirty="0" smtClean="0"/>
              <a:t>9-4</a:t>
            </a:r>
          </a:p>
          <a:p>
            <a:r>
              <a:rPr lang="ru-RU" sz="4000" dirty="0" smtClean="0"/>
              <a:t>10-3</a:t>
            </a:r>
          </a:p>
          <a:p>
            <a:r>
              <a:rPr lang="ru-RU" sz="4000" dirty="0" smtClean="0"/>
              <a:t>12</a:t>
            </a:r>
          </a:p>
          <a:p>
            <a:r>
              <a:rPr lang="ru-RU" sz="4000" dirty="0" smtClean="0"/>
              <a:t>12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А1. </a:t>
            </a:r>
            <a:r>
              <a:rPr lang="ru-RU" dirty="0" smtClean="0"/>
              <a:t>Общественный строй, при котором власть и земля принадлежат феодалам, называется: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феодальной лестницей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2) феодальным обществом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3) родоплеменным строем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4) феодальным государством 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А2. Расцветом Средневековья считается период: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</a:t>
            </a:r>
            <a:r>
              <a:rPr lang="ru-RU" sz="3600" dirty="0" smtClean="0"/>
              <a:t>) VI-IX вв. </a:t>
            </a:r>
          </a:p>
          <a:p>
            <a:r>
              <a:rPr lang="ru-RU" sz="3600" dirty="0" smtClean="0"/>
              <a:t>2</a:t>
            </a:r>
            <a:r>
              <a:rPr lang="ru-RU" sz="3600" dirty="0" smtClean="0"/>
              <a:t>) VII-X вв. </a:t>
            </a:r>
            <a:endParaRPr lang="ru-RU" sz="3600" dirty="0" smtClean="0"/>
          </a:p>
          <a:p>
            <a:r>
              <a:rPr lang="ru-RU" sz="3600" dirty="0" smtClean="0"/>
              <a:t>3) XI - конец XIII в.</a:t>
            </a:r>
            <a:endParaRPr lang="ru-RU" sz="3600" dirty="0" smtClean="0"/>
          </a:p>
          <a:p>
            <a:r>
              <a:rPr lang="ru-RU" sz="3600" dirty="0" smtClean="0"/>
              <a:t>4</a:t>
            </a:r>
            <a:r>
              <a:rPr lang="ru-RU" sz="3600" dirty="0" smtClean="0"/>
              <a:t>) </a:t>
            </a:r>
            <a:r>
              <a:rPr lang="en-US" sz="3600" dirty="0" smtClean="0"/>
              <a:t>XIV</a:t>
            </a:r>
            <a:r>
              <a:rPr lang="ru-RU" sz="3600" dirty="0" smtClean="0"/>
              <a:t>-XV </a:t>
            </a:r>
            <a:r>
              <a:rPr lang="ru-RU" sz="3600" dirty="0" smtClean="0"/>
              <a:t>вв. 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АЗ. В период Средневековья феодальный замок окружали </a:t>
            </a:r>
            <a:r>
              <a:rPr lang="ru-RU" sz="3100" dirty="0" smtClean="0"/>
              <a:t>крепостными </a:t>
            </a:r>
            <a:r>
              <a:rPr lang="ru-RU" sz="3100" dirty="0" smtClean="0"/>
              <a:t>стенами, потому что это: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позволяло выдержать многомесячную осаду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2) демонстрировало богатство хозяина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3) делало замок видным со всех сторон </a:t>
            </a:r>
          </a:p>
          <a:p>
            <a:r>
              <a:rPr lang="ru-RU" sz="3600" dirty="0" smtClean="0"/>
              <a:t>4</a:t>
            </a:r>
            <a:r>
              <a:rPr lang="ru-RU" sz="3600" dirty="0" smtClean="0"/>
              <a:t>) предписывалось указами короля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А4. Главное занятие рыцаря: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</a:t>
            </a:r>
            <a:r>
              <a:rPr lang="ru-RU" sz="3600" dirty="0" smtClean="0"/>
              <a:t>) управление зависимыми крестьянами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2) научная деятельность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3) служение Богу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4) военное дело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А5. Название «донжон» означает: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</a:t>
            </a:r>
            <a:r>
              <a:rPr lang="ru-RU" sz="3600" dirty="0" smtClean="0"/>
              <a:t>1) часть снаряжения рыцаря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2) воинское звание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3) башню замка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4) вид оружия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А6. </a:t>
            </a:r>
            <a:r>
              <a:rPr lang="ru-RU" sz="2800" dirty="0" smtClean="0"/>
              <a:t>Как называется порядок, при котором в феодальном обществе каждый феодал подчинялся более старшему?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кастовый строй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2) феодальное общество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3) феодальная зависимость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4) феодальная лестница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А7. </a:t>
            </a:r>
            <a:r>
              <a:rPr lang="ru-RU" dirty="0" smtClean="0"/>
              <a:t>Большинство населения при феодальном строе </a:t>
            </a:r>
            <a:r>
              <a:rPr lang="ru-RU" dirty="0" smtClean="0"/>
              <a:t>составляли</a:t>
            </a:r>
            <a:r>
              <a:rPr lang="ru-RU" dirty="0" smtClean="0"/>
              <a:t>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</a:t>
            </a:r>
            <a:r>
              <a:rPr lang="ru-RU" sz="3600" dirty="0" smtClean="0"/>
              <a:t>1) </a:t>
            </a:r>
            <a:r>
              <a:rPr lang="ru-RU" sz="3600" dirty="0" smtClean="0"/>
              <a:t>рабы</a:t>
            </a:r>
            <a:endParaRPr lang="ru-RU" sz="3600" dirty="0" smtClean="0"/>
          </a:p>
          <a:p>
            <a:r>
              <a:rPr lang="ru-RU" sz="3600" dirty="0" smtClean="0"/>
              <a:t>2</a:t>
            </a:r>
            <a:r>
              <a:rPr lang="ru-RU" sz="3600" dirty="0" smtClean="0"/>
              <a:t>) </a:t>
            </a:r>
            <a:r>
              <a:rPr lang="ru-RU" sz="3600" dirty="0" smtClean="0"/>
              <a:t>феодалы </a:t>
            </a:r>
          </a:p>
          <a:p>
            <a:r>
              <a:rPr lang="ru-RU" sz="3600" dirty="0" smtClean="0"/>
              <a:t>3) крестьяне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4) священники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А8. </a:t>
            </a:r>
            <a:r>
              <a:rPr lang="ru-RU" dirty="0" smtClean="0"/>
              <a:t>Нести рыцарскую службу мог только владелец </a:t>
            </a:r>
            <a:r>
              <a:rPr lang="ru-RU" dirty="0" smtClean="0"/>
              <a:t>поместья</a:t>
            </a:r>
            <a:r>
              <a:rPr lang="ru-RU" dirty="0" smtClean="0"/>
              <a:t>, потому что: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 </a:t>
            </a:r>
            <a:r>
              <a:rPr lang="ru-RU" sz="3600" dirty="0" smtClean="0"/>
              <a:t>1) доспехи и конь стоили очень дорого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2) рыцари </a:t>
            </a:r>
            <a:r>
              <a:rPr lang="ru-RU" sz="3600" dirty="0" smtClean="0"/>
              <a:t>были </a:t>
            </a:r>
            <a:r>
              <a:rPr lang="ru-RU" sz="3600" dirty="0" smtClean="0"/>
              <a:t>самыми образованными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3) Владельцы поместья имели герб и девиз </a:t>
            </a:r>
          </a:p>
          <a:p>
            <a:r>
              <a:rPr lang="ru-RU" sz="3600" dirty="0" smtClean="0"/>
              <a:t>4</a:t>
            </a:r>
            <a:r>
              <a:rPr lang="ru-RU" sz="3600" dirty="0" smtClean="0"/>
              <a:t>) рыцари посвящали свою жизнь служению Богу 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</TotalTime>
  <Words>448</Words>
  <Application>Microsoft Office PowerPoint</Application>
  <PresentationFormat>Экран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Тест 1 3. В рыцарском замке </vt:lpstr>
      <vt:lpstr>А1. Общественный строй, при котором власть и земля принадлежат феодалам, называется:  </vt:lpstr>
      <vt:lpstr>А2. Расцветом Средневековья считается период:  </vt:lpstr>
      <vt:lpstr>АЗ. В период Средневековья феодальный замок окружали крепостными стенами, потому что это:  </vt:lpstr>
      <vt:lpstr>А4. Главное занятие рыцаря:  </vt:lpstr>
      <vt:lpstr>А5. Название «донжон» означает:  </vt:lpstr>
      <vt:lpstr>А6. Как называется порядок, при котором в феодальном обществе каждый феодал подчинялся более старшему? </vt:lpstr>
      <vt:lpstr>А7. Большинство населения при феодальном строе составляли:  </vt:lpstr>
      <vt:lpstr>А8. Нести рыцарскую службу мог только владелец поместья, потому что:  </vt:lpstr>
      <vt:lpstr>А9. Мальчики из знатных семей в первую очередь должны были научиться:  </vt:lpstr>
      <vt:lpstr>А10 Специальные глашатаи в Средневековье назывались:  </vt:lpstr>
      <vt:lpstr>В1. каким правилам рыцарской чести должен был следовать феодал в эпоху Средневековья? Укажите два верных ответа из пяти предложенных. </vt:lpstr>
      <vt:lpstr>В2. Какие занятия, развлечения были распространены в рыцарском обществе в эпоху Средневековья? Укажите два верных ответа из пяти предложенных</vt:lpstr>
      <vt:lpstr>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1 3. В рыцарском замке</dc:title>
  <dc:creator>Uzver</dc:creator>
  <cp:lastModifiedBy>Uzver</cp:lastModifiedBy>
  <cp:revision>2</cp:revision>
  <dcterms:created xsi:type="dcterms:W3CDTF">2013-10-24T13:59:26Z</dcterms:created>
  <dcterms:modified xsi:type="dcterms:W3CDTF">2013-10-24T14:17:06Z</dcterms:modified>
</cp:coreProperties>
</file>