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1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0D4251-0704-4665-91A1-BBCCA044F39B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B0D9A1-C5E5-4972-98EC-C82C06475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Тест 6.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Западная </a:t>
            </a:r>
            <a:r>
              <a:rPr lang="ru-RU" dirty="0"/>
              <a:t>Европа в IX-XI вв.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</a:t>
            </a:r>
            <a:r>
              <a:rPr lang="ru-RU" sz="3100" dirty="0" smtClean="0"/>
              <a:t>Установите соответствие </a:t>
            </a:r>
            <a:r>
              <a:rPr lang="ru-RU" sz="3100" dirty="0" smtClean="0"/>
              <a:t>между историческим деятелем </a:t>
            </a:r>
            <a:r>
              <a:rPr lang="ru-RU" sz="3100" dirty="0" smtClean="0"/>
              <a:t>и событием. Одному элементу левого столбика </a:t>
            </a:r>
            <a:r>
              <a:rPr lang="ru-RU" sz="3100" dirty="0" smtClean="0"/>
              <a:t>соответствует </a:t>
            </a:r>
            <a:r>
              <a:rPr lang="ru-RU" sz="3100" dirty="0" smtClean="0"/>
              <a:t>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Исторический</a:t>
                      </a:r>
                      <a:r>
                        <a:rPr lang="ru-RU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деятель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101473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      Событие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А) </a:t>
                      </a:r>
                      <a:r>
                        <a:rPr lang="ru-RU" sz="2000" dirty="0" err="1">
                          <a:latin typeface="Arial"/>
                          <a:ea typeface="Times New Roman"/>
                          <a:cs typeface="Times New Roman"/>
                        </a:rPr>
                        <a:t>Хлодвиг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победа над арабами в битве при Пуатье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Б) Оттон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2) создание Франкского государства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В) Альфред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Великий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освобождение 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Лондона от датчан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3081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4) основание Священной Римской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империи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</a:t>
            </a:r>
            <a:r>
              <a:rPr lang="ru-RU" sz="3100" dirty="0" smtClean="0"/>
              <a:t>Установите соответствие между историческим </a:t>
            </a:r>
            <a:r>
              <a:rPr lang="ru-RU" sz="3100" dirty="0" smtClean="0"/>
              <a:t>деятелем </a:t>
            </a:r>
            <a:r>
              <a:rPr lang="ru-RU" sz="3100" dirty="0" smtClean="0"/>
              <a:t>и событием. Одному элементу левого столбика </a:t>
            </a:r>
            <a:r>
              <a:rPr lang="ru-RU" sz="3100" dirty="0" smtClean="0"/>
              <a:t>соответствует </a:t>
            </a:r>
            <a:r>
              <a:rPr lang="ru-RU" sz="3100" dirty="0" smtClean="0"/>
              <a:t>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Исторический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деятель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4709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0922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борьба </a:t>
                      </a:r>
                      <a:r>
                        <a:rPr lang="ru-RU" sz="2000" dirty="0" err="1" smtClean="0">
                          <a:latin typeface="Arial"/>
                          <a:ea typeface="Times New Roman"/>
                          <a:cs typeface="Times New Roman"/>
                        </a:rPr>
                        <a:t>бритов</a:t>
                      </a:r>
                      <a:r>
                        <a:rPr lang="ru-RU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 англами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и саксами 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0922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А) Карл Великий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2) создание Франкской империи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Б) Оттон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заключение </a:t>
                      </a:r>
                      <a:r>
                        <a:rPr lang="ru-RU" sz="2000" dirty="0" err="1">
                          <a:latin typeface="Arial"/>
                          <a:ea typeface="Times New Roman"/>
                          <a:cs typeface="Times New Roman"/>
                        </a:rPr>
                        <a:t>Верденского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договора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В) король Артур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4) основание Священной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Римской</a:t>
                      </a:r>
                      <a:r>
                        <a:rPr lang="ru-RU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империи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1-4</a:t>
            </a:r>
          </a:p>
          <a:p>
            <a:r>
              <a:rPr lang="ru-RU" sz="4000" dirty="0" smtClean="0"/>
              <a:t>2-3</a:t>
            </a:r>
          </a:p>
          <a:p>
            <a:r>
              <a:rPr lang="ru-RU" sz="4000" dirty="0" smtClean="0"/>
              <a:t>3-4</a:t>
            </a:r>
          </a:p>
          <a:p>
            <a:r>
              <a:rPr lang="ru-RU" sz="4000" dirty="0" smtClean="0"/>
              <a:t>4-3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7-4</a:t>
            </a:r>
          </a:p>
          <a:p>
            <a:r>
              <a:rPr lang="ru-RU" sz="4000" dirty="0" smtClean="0"/>
              <a:t>8-1</a:t>
            </a:r>
          </a:p>
          <a:p>
            <a:r>
              <a:rPr lang="ru-RU" sz="4000" dirty="0" smtClean="0"/>
              <a:t>В1  а2, б4, в3</a:t>
            </a:r>
          </a:p>
          <a:p>
            <a:r>
              <a:rPr lang="ru-RU" sz="4000" dirty="0" smtClean="0"/>
              <a:t>В2  а2,  б-4,  в1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Свидетельством слабой власти короля во Франции в IX-XI вв. являлось: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отсутствие у короля домена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издание королем законов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прекращение династии </a:t>
            </a:r>
            <a:r>
              <a:rPr lang="ru-RU" sz="3600" dirty="0" err="1" smtClean="0"/>
              <a:t>Капетингов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отсутствие у короля </a:t>
            </a:r>
            <a:r>
              <a:rPr lang="ru-RU" sz="3600" dirty="0" smtClean="0"/>
              <a:t>постоянного </a:t>
            </a:r>
            <a:r>
              <a:rPr lang="ru-RU" sz="3600" dirty="0" smtClean="0"/>
              <a:t>войска и чиновников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После падения Западной Римской империи племена англов и саксов расселились на территории: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Пиренейского полуострова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</a:t>
            </a:r>
            <a:r>
              <a:rPr lang="ru-RU" sz="3600" dirty="0" err="1" smtClean="0"/>
              <a:t>Апеннинского</a:t>
            </a:r>
            <a:r>
              <a:rPr lang="ru-RU" sz="3600" dirty="0" smtClean="0"/>
              <a:t> полуострова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Британских островов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Галлии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Какое </a:t>
            </a:r>
            <a:r>
              <a:rPr lang="ru-RU" dirty="0" smtClean="0"/>
              <a:t>событие </a:t>
            </a:r>
            <a:r>
              <a:rPr lang="ru-RU" dirty="0" smtClean="0"/>
              <a:t>произошло позднее других?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 создание Священной Римской империи </a:t>
            </a:r>
          </a:p>
          <a:p>
            <a:r>
              <a:rPr lang="ru-RU" sz="3200" dirty="0" smtClean="0"/>
              <a:t>2</a:t>
            </a:r>
            <a:r>
              <a:rPr lang="ru-RU" sz="3200" dirty="0" smtClean="0"/>
              <a:t>) провозглашение империи Карла </a:t>
            </a:r>
            <a:r>
              <a:rPr lang="ru-RU" sz="3200" dirty="0" smtClean="0"/>
              <a:t>Великого</a:t>
            </a:r>
          </a:p>
          <a:p>
            <a:r>
              <a:rPr lang="ru-RU" sz="3200" dirty="0" smtClean="0"/>
              <a:t>3</a:t>
            </a:r>
            <a:r>
              <a:rPr lang="ru-RU" sz="3200" dirty="0" smtClean="0"/>
              <a:t>) окончание правления короля </a:t>
            </a:r>
            <a:r>
              <a:rPr lang="ru-RU" sz="3200" dirty="0" err="1" smtClean="0"/>
              <a:t>Хлодвига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4</a:t>
            </a:r>
            <a:r>
              <a:rPr lang="ru-RU" sz="3200" dirty="0" smtClean="0"/>
              <a:t>) плавание </a:t>
            </a:r>
            <a:r>
              <a:rPr lang="ru-RU" sz="3200" dirty="0" err="1" smtClean="0"/>
              <a:t>Эйрика</a:t>
            </a:r>
            <a:r>
              <a:rPr lang="ru-RU" sz="3200" dirty="0" smtClean="0"/>
              <a:t> Рыжего к берегам Северной Америки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Причина успехов завоевательных походов викингов: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 использование наемного войска </a:t>
            </a:r>
          </a:p>
          <a:p>
            <a:r>
              <a:rPr lang="ru-RU" sz="3200" dirty="0" smtClean="0"/>
              <a:t>2</a:t>
            </a:r>
            <a:r>
              <a:rPr lang="ru-RU" sz="3200" dirty="0" smtClean="0"/>
              <a:t>) экономическая отсталость завоеванных народов </a:t>
            </a:r>
          </a:p>
          <a:p>
            <a:r>
              <a:rPr lang="ru-RU" sz="3200" dirty="0" smtClean="0"/>
              <a:t>3</a:t>
            </a:r>
            <a:r>
              <a:rPr lang="ru-RU" sz="3200" dirty="0" smtClean="0"/>
              <a:t>) феодальная раздробленность европейских государств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отсутствие талантливых военачальников у других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Отношение к французским королям как к первым среди равных свидетельствовало: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о слабости королевской власти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о большом уважении подданных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о ликвидации феодальной лестницы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об </a:t>
            </a:r>
            <a:r>
              <a:rPr lang="ru-RU" sz="3600" dirty="0" smtClean="0"/>
              <a:t>отсутствии </a:t>
            </a:r>
            <a:r>
              <a:rPr lang="ru-RU" sz="3600" dirty="0" smtClean="0"/>
              <a:t>неравенства во франкском обществе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А6. </a:t>
            </a:r>
            <a:r>
              <a:rPr lang="ru-RU" sz="2800" dirty="0" smtClean="0"/>
              <a:t>Норманны, совершавшие завоевательные походы в период раннего Средневековья, являлись уроженцами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Скандинавского полуострова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Британских островов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Гренландии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Германии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Создание Священной Римской империи произошло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1)500 г.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800 г. </a:t>
            </a:r>
            <a:endParaRPr lang="ru-RU" sz="3600" dirty="0" smtClean="0"/>
          </a:p>
          <a:p>
            <a:r>
              <a:rPr lang="ru-RU" sz="3600" dirty="0" smtClean="0"/>
              <a:t>3)843 г</a:t>
            </a:r>
            <a:r>
              <a:rPr lang="ru-RU" sz="3600" dirty="0" smtClean="0"/>
              <a:t>. 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962 г.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Причина завоевательных походов норманнов: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smtClean="0"/>
              <a:t>отсутствие </a:t>
            </a:r>
            <a:r>
              <a:rPr lang="ru-RU" sz="3600" dirty="0" smtClean="0"/>
              <a:t>плодородных земель на </a:t>
            </a:r>
            <a:r>
              <a:rPr lang="ru-RU" sz="3600" dirty="0" smtClean="0"/>
              <a:t>родине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создание единого норманнского государства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желание норманнов принять христианство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желание познакомиться с культурой других народов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422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6.  Западная Европа в IX-XI вв. </vt:lpstr>
      <vt:lpstr>А1. Свидетельством слабой власти короля во Франции в IX-XI вв. являлось:  </vt:lpstr>
      <vt:lpstr>А2. После падения Западной Римской империи племена англов и саксов расселились на территории:  </vt:lpstr>
      <vt:lpstr>АЗ. Какое событие произошло позднее других? </vt:lpstr>
      <vt:lpstr>А4. Причина успехов завоевательных походов викингов:  </vt:lpstr>
      <vt:lpstr>А5. Отношение к французским королям как к первым среди равных свидетельствовало:  </vt:lpstr>
      <vt:lpstr>А6. Норманны, совершавшие завоевательные походы в период раннего Средневековья, являлись уроженцами</vt:lpstr>
      <vt:lpstr>А7. Создание Священной Римской империи произошло в:  </vt:lpstr>
      <vt:lpstr>А8. Причина завоевательных походов норманнов:  </vt:lpstr>
      <vt:lpstr>В1. Установите соответствие между историческим деятелем и событием. Одному элементу левого столбика соответствует один элемент правого.  </vt:lpstr>
      <vt:lpstr>В2. Установите соответствие между историческим деятелем и событием.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Uzver</dc:creator>
  <cp:lastModifiedBy>Uzver</cp:lastModifiedBy>
  <cp:revision>5</cp:revision>
  <dcterms:created xsi:type="dcterms:W3CDTF">2013-09-30T15:44:45Z</dcterms:created>
  <dcterms:modified xsi:type="dcterms:W3CDTF">2013-09-30T16:59:38Z</dcterms:modified>
</cp:coreProperties>
</file>