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804058"/>
              </p:ext>
            </p:extLst>
          </p:nvPr>
        </p:nvGraphicFramePr>
        <p:xfrm>
          <a:off x="323528" y="188640"/>
          <a:ext cx="8352928" cy="743102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84476"/>
                <a:gridCol w="4068452"/>
              </a:tblGrid>
              <a:tr h="6336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вариант.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 Определите все возможные типы химической связи в молекуле </a:t>
                      </a:r>
                      <a:r>
                        <a:rPr lang="en-US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</a:t>
                      </a:r>
                      <a:r>
                        <a:rPr lang="ru-RU" sz="2400" u="none" baseline="-25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HPO</a:t>
                      </a:r>
                      <a:r>
                        <a:rPr lang="ru-RU" sz="2400" u="none" baseline="-25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ru-RU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Составьте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структурную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формулу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вещества.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 Расположите вещества по мере возрастания полярности связи: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u="none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BeF</a:t>
                      </a:r>
                      <a:r>
                        <a:rPr lang="ru-RU" sz="2400" u="none" baseline="-25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ru-RU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; </a:t>
                      </a:r>
                      <a:r>
                        <a:rPr lang="en-US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CF</a:t>
                      </a:r>
                      <a:r>
                        <a:rPr lang="ru-RU" sz="2400" u="none" baseline="-25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r>
                        <a:rPr lang="ru-RU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; </a:t>
                      </a:r>
                      <a:r>
                        <a:rPr lang="en-US" sz="2400" u="none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LiF</a:t>
                      </a:r>
                      <a:r>
                        <a:rPr lang="ru-RU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; В</a:t>
                      </a:r>
                      <a:r>
                        <a:rPr lang="en-US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r>
                        <a:rPr lang="ru-RU" sz="2400" u="none" baseline="-25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ru-RU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 Укажите тип гибридизации и геометрическую форму молекул: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BeF</a:t>
                      </a:r>
                      <a:r>
                        <a:rPr lang="ru-RU" sz="2400" baseline="-25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и О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r>
                        <a:rPr lang="ru-RU" sz="2400" baseline="-25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 Составьте структурные формулы для изомеров вещества состава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r>
                        <a:rPr lang="ru-RU" sz="2400" baseline="-250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</a:t>
                      </a:r>
                      <a:r>
                        <a:rPr lang="ru-RU" sz="2400" baseline="-250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Назовите их.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669" marR="33669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вариант.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 Определите все возможные типы химической связи в молекуле </a:t>
                      </a:r>
                      <a:r>
                        <a:rPr lang="en-US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</a:t>
                      </a:r>
                      <a:r>
                        <a:rPr lang="ru-RU" sz="2400" u="none" baseline="-25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</a:t>
                      </a:r>
                      <a:r>
                        <a:rPr lang="ru-RU" sz="2400" u="none" baseline="-25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r>
                        <a:rPr lang="ru-RU" sz="2400" u="none" baseline="-25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ru-RU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Составьте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структурную формулу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вещества.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 Расположите вещества по мере возрастания полярности связи: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r>
                        <a:rPr lang="ru-RU" sz="2400" u="none" baseline="-25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r>
                        <a:rPr lang="ru-RU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CH</a:t>
                      </a:r>
                      <a:r>
                        <a:rPr lang="ru-RU" sz="2400" u="none" baseline="-25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r>
                        <a:rPr lang="ru-RU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HF</a:t>
                      </a:r>
                      <a:r>
                        <a:rPr lang="ru-RU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en-US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NH</a:t>
                      </a:r>
                      <a:r>
                        <a:rPr lang="ru-RU" sz="2400" u="none" baseline="-25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ru-RU" sz="2400" u="none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 Укажите тип гибридизации и геометрическую форму ионов: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r>
                        <a:rPr lang="ru-RU" sz="2400" baseline="-25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и 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</a:t>
                      </a:r>
                      <a:r>
                        <a:rPr lang="ru-RU" sz="2400" baseline="-25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</a:t>
                      </a:r>
                      <a:r>
                        <a:rPr lang="ru-RU" sz="2400" baseline="-250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 Составьте структурные формулы для изомеров вещества состава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</a:t>
                      </a:r>
                      <a:r>
                        <a:rPr lang="ru-RU" sz="2400" baseline="-250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</a:t>
                      </a:r>
                      <a:r>
                        <a:rPr lang="ru-RU" sz="2400" baseline="-250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Назовите их.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endParaRPr lang="ru-RU" sz="2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669" marR="33669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60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4000" b="1" dirty="0" smtClean="0"/>
              <a:t>Генетика</a:t>
            </a:r>
          </a:p>
          <a:p>
            <a:r>
              <a:rPr lang="ru-RU" sz="4000" b="1" dirty="0" smtClean="0"/>
              <a:t>Фенотип</a:t>
            </a:r>
          </a:p>
          <a:p>
            <a:r>
              <a:rPr lang="ru-RU" sz="4000" b="1" dirty="0" smtClean="0"/>
              <a:t>Изменчивость</a:t>
            </a:r>
          </a:p>
          <a:p>
            <a:r>
              <a:rPr lang="ru-RU" sz="4000" b="1" dirty="0" smtClean="0"/>
              <a:t>Размах реакции</a:t>
            </a:r>
          </a:p>
          <a:p>
            <a:r>
              <a:rPr lang="ru-RU" sz="4000" b="1" dirty="0" smtClean="0"/>
              <a:t>Локус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/>
              <a:t>Ген</a:t>
            </a:r>
          </a:p>
          <a:p>
            <a:r>
              <a:rPr lang="ru-RU" sz="4000" b="1" dirty="0" smtClean="0"/>
              <a:t>Генотип</a:t>
            </a:r>
          </a:p>
          <a:p>
            <a:r>
              <a:rPr lang="ru-RU" sz="4000" b="1" dirty="0" smtClean="0"/>
              <a:t>Норма реакции</a:t>
            </a:r>
          </a:p>
          <a:p>
            <a:r>
              <a:rPr lang="ru-RU" sz="4000" b="1" dirty="0" smtClean="0"/>
              <a:t>Наследственность </a:t>
            </a:r>
          </a:p>
          <a:p>
            <a:r>
              <a:rPr lang="ru-RU" sz="4000" b="1" dirty="0" smtClean="0"/>
              <a:t>Аллельные гены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94785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169</Words>
  <Application>Microsoft Office PowerPoint</Application>
  <PresentationFormat>Экран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Определения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Admin2PK</dc:creator>
  <cp:lastModifiedBy>Admin 6PK</cp:lastModifiedBy>
  <cp:revision>7</cp:revision>
  <dcterms:modified xsi:type="dcterms:W3CDTF">2018-10-09T06:16:07Z</dcterms:modified>
</cp:coreProperties>
</file>