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5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>
      <p:cViewPr>
        <p:scale>
          <a:sx n="70" d="100"/>
          <a:sy n="70" d="100"/>
        </p:scale>
        <p:origin x="-1152" y="-20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3/6/2019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9846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3/6/2019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17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0744-6DA5-4E37-AD3F-3C59B50A6CD6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8BF-3A6F-424C-93B0-836458E2ACB1}" type="datetime1">
              <a:rPr lang="en-US" smtClean="0"/>
              <a:t>3/6/2019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000" smtClean="0"/>
              <a:t>myppt.ru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4241-C942-4B14-A649-B86CEE287D62}" type="datetime1">
              <a:rPr lang="en-US" smtClean="0"/>
              <a:t>3/6/2019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000" smtClean="0"/>
              <a:t>myppt.ru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EE83-7D4B-4E9C-AC4D-949C2DBECBEC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C0D9-8DFB-4C42-8826-A4CF8AD57027}" type="datetime1">
              <a:rPr lang="en-US" smtClean="0"/>
              <a:t>3/6/2019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000" smtClean="0"/>
              <a:t>myppt.ru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1A1D-568A-4FEA-83B1-C7E88FD85CF2}" type="datetime1">
              <a:rPr lang="en-US" smtClean="0"/>
              <a:t>3/6/2019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000" smtClean="0"/>
              <a:t>myppt.ru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BBE9-C637-4E65-A476-A5E179BC43B7}" type="datetime1">
              <a:rPr lang="en-US" smtClean="0"/>
              <a:t>3/6/2019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000" smtClean="0"/>
              <a:t>myppt.ru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6539-5155-4EC1-AEBE-16E5EF560617}" type="datetime1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39D-39D0-48A9-A68B-E7BB3D16AF27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6CB9-8136-474B-9C8B-6B3A1BF5FDA9}" type="datetime1">
              <a:rPr lang="en-US" smtClean="0"/>
              <a:t>3/6/2019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000" smtClean="0"/>
              <a:t>myppt.ru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5C8-CD60-4507-8A5A-0ACA1EF8DC5E}" type="datetime1">
              <a:rPr lang="en-US" smtClean="0"/>
              <a:t>3/6/2019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000" smtClean="0"/>
              <a:t>myppt.ru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E69AEA-DF26-4550-B59B-E6E52698D191}" type="datetime1">
              <a:rPr lang="en-US" smtClean="0"/>
              <a:t>3/6/2019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en-US" sz="1000" smtClean="0"/>
              <a:t>myppt.ru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15" y="1196752"/>
            <a:ext cx="9171654" cy="2520280"/>
          </a:xfr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15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Гормоны</a:t>
            </a:r>
            <a:endParaRPr lang="ru-RU" sz="11500" b="1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58321"/>
            <a:ext cx="4536504" cy="33987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4139" y="1844824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точки зрения биолога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0"/>
            <a:ext cx="9144000" cy="6858000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035496"/>
            <a:ext cx="8229600" cy="1035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646" y="116632"/>
            <a:ext cx="8229600" cy="360465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Гормо́ны</a:t>
            </a:r>
            <a:r>
              <a:rPr lang="ru-RU" dirty="0"/>
              <a:t> (от греч. </a:t>
            </a:r>
            <a:r>
              <a:rPr lang="ru-RU" dirty="0" err="1"/>
              <a:t>hormao</a:t>
            </a:r>
            <a:r>
              <a:rPr lang="ru-RU" dirty="0"/>
              <a:t> — возбуждаю, привожу в движение) — биологически активные вещества, вырабатываемые в организме органами (железами внутренней секреции) или скоплениями специализированных клеток и оказывающие целенаправленное влияние на деятельность других органов и тканей. Гормоны являются важнейшими регуляторами физиологических процессов. </a:t>
            </a:r>
            <a:endParaRPr lang="ru-RU" dirty="0" smtClean="0"/>
          </a:p>
          <a:p>
            <a:r>
              <a:rPr lang="ru-RU" dirty="0" smtClean="0"/>
              <a:t>Термин </a:t>
            </a:r>
            <a:r>
              <a:rPr lang="ru-RU" dirty="0"/>
              <a:t>«гормоны» был предложен в 1905 году английским физиологом Э. </a:t>
            </a:r>
            <a:r>
              <a:rPr lang="ru-RU" dirty="0" err="1"/>
              <a:t>Старлингом</a:t>
            </a:r>
            <a:r>
              <a:rPr lang="ru-RU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22" y="3429000"/>
            <a:ext cx="4870871" cy="32472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Гормоны выполняют в организме следующие функции: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поддерживают </a:t>
            </a:r>
            <a:r>
              <a:rPr lang="ru-RU" dirty="0"/>
              <a:t>гомеостаз;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влияют </a:t>
            </a:r>
            <a:r>
              <a:rPr lang="ru-RU" dirty="0"/>
              <a:t>на скорость химических реакций;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регулируют </a:t>
            </a:r>
            <a:r>
              <a:rPr lang="ru-RU" dirty="0"/>
              <a:t>физиологические функции организма;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регулируют </a:t>
            </a:r>
            <a:r>
              <a:rPr lang="ru-RU" dirty="0"/>
              <a:t>дифференцировку клеток;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регулируют </a:t>
            </a:r>
            <a:r>
              <a:rPr lang="ru-RU" dirty="0"/>
              <a:t>механизмы иммунитета;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регулируют </a:t>
            </a:r>
            <a:r>
              <a:rPr lang="ru-RU" dirty="0"/>
              <a:t>психическую деятельность;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регулируют </a:t>
            </a:r>
            <a:r>
              <a:rPr lang="ru-RU" dirty="0"/>
              <a:t>половое развитие;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регулируют </a:t>
            </a:r>
            <a:r>
              <a:rPr lang="ru-RU" dirty="0"/>
              <a:t>обмен веществ.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"/>
          <a:stretch/>
        </p:blipFill>
        <p:spPr bwMode="auto">
          <a:xfrm>
            <a:off x="2051720" y="0"/>
            <a:ext cx="5400600" cy="6779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87424"/>
            <a:ext cx="7859216" cy="1412776"/>
          </a:xfrm>
        </p:spPr>
        <p:txBody>
          <a:bodyPr/>
          <a:lstStyle/>
          <a:p>
            <a:r>
              <a:rPr lang="ru-RU" dirty="0" smtClean="0"/>
              <a:t>Щитовидная железа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44816" cy="5508612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8229600" cy="1600200"/>
          </a:xfrm>
        </p:spPr>
        <p:txBody>
          <a:bodyPr/>
          <a:lstStyle/>
          <a:p>
            <a:r>
              <a:rPr lang="ru-RU" dirty="0" smtClean="0"/>
              <a:t>Надпочечники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178"/>
            <a:ext cx="9144000" cy="478536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9721" cy="687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Гипофиз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208912" cy="571363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" y="1"/>
            <a:ext cx="9155922" cy="6858000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91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Гормоны</vt:lpstr>
      <vt:lpstr>Презентация PowerPoint</vt:lpstr>
      <vt:lpstr>Презентация PowerPoint</vt:lpstr>
      <vt:lpstr>Презентация PowerPoint</vt:lpstr>
      <vt:lpstr>Щитовидная железа</vt:lpstr>
      <vt:lpstr>Надпочечники</vt:lpstr>
      <vt:lpstr>Презентация PowerPoint</vt:lpstr>
      <vt:lpstr>Гипофиз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2018-04-01T10:00:24Z</dcterms:created>
  <dcterms:modified xsi:type="dcterms:W3CDTF">2019-03-06T12:45:17Z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