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7" r:id="rId4"/>
    <p:sldId id="267" r:id="rId5"/>
    <p:sldId id="261" r:id="rId6"/>
    <p:sldId id="263" r:id="rId7"/>
    <p:sldId id="262" r:id="rId8"/>
    <p:sldId id="260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73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33E023-4C13-47BF-9495-A5899659F642}" type="datetimeFigureOut">
              <a:rPr lang="ru-RU" smtClean="0"/>
              <a:t>вт 06.11.18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90F959-1C75-47D0-8205-05DFD8F181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33E023-4C13-47BF-9495-A5899659F642}" type="datetimeFigureOut">
              <a:rPr lang="ru-RU" smtClean="0"/>
              <a:t>вт 06.11.18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90F959-1C75-47D0-8205-05DFD8F181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33E023-4C13-47BF-9495-A5899659F642}" type="datetimeFigureOut">
              <a:rPr lang="ru-RU" smtClean="0"/>
              <a:t>вт 06.11.18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90F959-1C75-47D0-8205-05DFD8F181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33E023-4C13-47BF-9495-A5899659F642}" type="datetimeFigureOut">
              <a:rPr lang="ru-RU" smtClean="0"/>
              <a:t>вт 06.11.18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90F959-1C75-47D0-8205-05DFD8F181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33E023-4C13-47BF-9495-A5899659F642}" type="datetimeFigureOut">
              <a:rPr lang="ru-RU" smtClean="0"/>
              <a:t>вт 06.11.18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90F959-1C75-47D0-8205-05DFD8F181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33E023-4C13-47BF-9495-A5899659F642}" type="datetimeFigureOut">
              <a:rPr lang="ru-RU" smtClean="0"/>
              <a:t>вт 06.11.18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90F959-1C75-47D0-8205-05DFD8F181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33E023-4C13-47BF-9495-A5899659F642}" type="datetimeFigureOut">
              <a:rPr lang="ru-RU" smtClean="0"/>
              <a:t>вт 06.11.18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90F959-1C75-47D0-8205-05DFD8F181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33E023-4C13-47BF-9495-A5899659F642}" type="datetimeFigureOut">
              <a:rPr lang="ru-RU" smtClean="0"/>
              <a:t>вт 06.11.18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90F959-1C75-47D0-8205-05DFD8F181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33E023-4C13-47BF-9495-A5899659F642}" type="datetimeFigureOut">
              <a:rPr lang="ru-RU" smtClean="0"/>
              <a:t>вт 06.11.18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90F959-1C75-47D0-8205-05DFD8F181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33E023-4C13-47BF-9495-A5899659F642}" type="datetimeFigureOut">
              <a:rPr lang="ru-RU" smtClean="0"/>
              <a:t>вт 06.11.18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90F959-1C75-47D0-8205-05DFD8F181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33E023-4C13-47BF-9495-A5899659F642}" type="datetimeFigureOut">
              <a:rPr lang="ru-RU" smtClean="0"/>
              <a:t>вт 06.11.18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90F959-1C75-47D0-8205-05DFD8F181F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233E023-4C13-47BF-9495-A5899659F642}" type="datetimeFigureOut">
              <a:rPr lang="ru-RU" smtClean="0"/>
              <a:t>вт 06.11.18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E90F959-1C75-47D0-8205-05DFD8F181F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900igr.net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zanimatika.narod.ru/" TargetMode="External"/><Relationship Id="rId2" Type="http://schemas.openxmlformats.org/officeDocument/2006/relationships/hyperlink" Target="http://www.olesya-emelyanova.ru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kabansk.org/upload/iblock/7f2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556792"/>
            <a:ext cx="4968552" cy="359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39752" y="980728"/>
            <a:ext cx="3722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Презентация по ОБЖ </a:t>
            </a:r>
            <a:r>
              <a:rPr lang="ru-RU" dirty="0"/>
              <a:t>2</a:t>
            </a:r>
            <a:r>
              <a:rPr lang="ru-RU" dirty="0" smtClean="0"/>
              <a:t> класс</a:t>
            </a:r>
            <a:endParaRPr lang="ru-RU" dirty="0"/>
          </a:p>
        </p:txBody>
      </p:sp>
      <p:sp>
        <p:nvSpPr>
          <p:cNvPr id="4" name="Скругленный прямоугольник 3">
            <a:hlinkClick r:id="rId3" tooltip=" Каталог презентаций "/>
          </p:cNvPr>
          <p:cNvSpPr/>
          <p:nvPr/>
        </p:nvSpPr>
        <p:spPr>
          <a:xfrm>
            <a:off x="3779912" y="6021288"/>
            <a:ext cx="1825625" cy="355600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FFFFFF">
                  <a:shade val="88000"/>
                </a:srgbClr>
              </a:gs>
            </a:gsLst>
            <a:lin ang="5400000" scaled="1"/>
            <a:tileRect/>
          </a:gradFill>
          <a:ln w="12700"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25400" rIns="88900" bIns="5080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000" dirty="0" smtClean="0">
                <a:solidFill>
                  <a:srgbClr val="3333CC"/>
                </a:solidFill>
                <a:latin typeface="Arial"/>
              </a:rPr>
              <a:t>У4У.РФ</a:t>
            </a:r>
            <a:endParaRPr lang="ru-RU" sz="2000" dirty="0">
              <a:solidFill>
                <a:srgbClr val="3333CC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08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980728"/>
            <a:ext cx="3744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2"/>
              </a:rPr>
              <a:t>1.</a:t>
            </a:r>
            <a:r>
              <a:rPr lang="en-US" dirty="0" smtClean="0">
                <a:hlinkClick r:id="rId2"/>
              </a:rPr>
              <a:t>OlesyaEmelyanova.ru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628800"/>
            <a:ext cx="28344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2</a:t>
            </a:r>
            <a:r>
              <a:rPr lang="ru-RU" dirty="0" smtClean="0">
                <a:hlinkClick r:id="rId3"/>
              </a:rPr>
              <a:t>. </a:t>
            </a:r>
            <a:r>
              <a:rPr lang="en-US" dirty="0" smtClean="0">
                <a:hlinkClick r:id="rId3"/>
              </a:rPr>
              <a:t>zanimatika.narod.ru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27583" y="476672"/>
            <a:ext cx="3153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Источники информации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01374" y="2137466"/>
            <a:ext cx="2542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3. Яндекс картинки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88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764704"/>
            <a:ext cx="5144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МОЙ ДОМ - МОЯ КРЕПОСТЬ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9218" name="Picture 2" descr="http://www.silvitablanco.com.ar/mi-casa/dependencias/419b21e943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582" y="1988840"/>
            <a:ext cx="6561059" cy="446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67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991638"/>
            <a:ext cx="4572000" cy="276998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Что делать, если сорвало </a:t>
            </a:r>
            <a:r>
              <a:rPr lang="ru-RU" b="1" dirty="0" smtClean="0"/>
              <a:t>кран</a:t>
            </a:r>
          </a:p>
          <a:p>
            <a:endParaRPr lang="ru-RU" b="1" dirty="0"/>
          </a:p>
          <a:p>
            <a:endParaRPr lang="ru-RU" b="1" dirty="0"/>
          </a:p>
          <a:p>
            <a:r>
              <a:rPr lang="ru-RU" sz="2000" dirty="0"/>
              <a:t>Если кран сорвался, то,</a:t>
            </a:r>
            <a:br>
              <a:rPr lang="ru-RU" sz="2000" dirty="0"/>
            </a:br>
            <a:r>
              <a:rPr lang="ru-RU" sz="2000" dirty="0"/>
              <a:t>Чтоб не начался потоп,</a:t>
            </a:r>
            <a:br>
              <a:rPr lang="ru-RU" sz="2000" dirty="0"/>
            </a:br>
            <a:r>
              <a:rPr lang="ru-RU" sz="2000" dirty="0"/>
              <a:t>Нужно шкаф в стене открыть</a:t>
            </a:r>
            <a:br>
              <a:rPr lang="ru-RU" sz="2000" dirty="0"/>
            </a:br>
            <a:r>
              <a:rPr lang="ru-RU" sz="2000" dirty="0"/>
              <a:t>И всю воду перекрыть.</a:t>
            </a:r>
            <a:br>
              <a:rPr lang="ru-RU" sz="2000" dirty="0"/>
            </a:br>
            <a:r>
              <a:rPr lang="ru-RU" sz="2000" dirty="0"/>
              <a:t>А где шкаф найти тот самый,</a:t>
            </a:r>
            <a:br>
              <a:rPr lang="ru-RU" sz="2000" dirty="0"/>
            </a:br>
            <a:r>
              <a:rPr lang="ru-RU" sz="2000" dirty="0"/>
              <a:t>Пусть покажут папа с мамой.</a:t>
            </a:r>
          </a:p>
        </p:txBody>
      </p:sp>
      <p:pic>
        <p:nvPicPr>
          <p:cNvPr id="2054" name="Picture 6" descr="http://bezopasnost-detej.ru/images/2013/87-2-kartinki-bezopasnost-dete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764704"/>
            <a:ext cx="3240360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64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videopodelki.mybabbie.ru/image/687474703a2f2f756d6d342e636f6d2f77702d636f6e74656e742f75706c6f6164732f323031312f30362f73746978692d646c79612d646574656a2d70726176696c612d706f7a6861726e6f6a2d62657a6f7061736e6f7374692d352e6a706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052736"/>
            <a:ext cx="3188925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91680" y="484457"/>
            <a:ext cx="51427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Не оставляй утюг без присмотра</a:t>
            </a:r>
            <a:r>
              <a:rPr lang="ru-RU" dirty="0" smtClean="0"/>
              <a:t>!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412776"/>
            <a:ext cx="388843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Платье  </a:t>
            </a:r>
            <a:r>
              <a:rPr lang="ru-RU" b="1" dirty="0"/>
              <a:t>гладила Анюта</a:t>
            </a:r>
            <a:br>
              <a:rPr lang="ru-RU" b="1" dirty="0"/>
            </a:br>
            <a:r>
              <a:rPr lang="ru-RU" b="1" dirty="0"/>
              <a:t>И увидела подруг,</a:t>
            </a:r>
            <a:br>
              <a:rPr lang="ru-RU" b="1" dirty="0"/>
            </a:br>
            <a:r>
              <a:rPr lang="ru-RU" b="1" dirty="0"/>
              <a:t>Отвлеклась на три минуты</a:t>
            </a:r>
            <a:br>
              <a:rPr lang="ru-RU" b="1" dirty="0"/>
            </a:br>
            <a:r>
              <a:rPr lang="ru-RU" b="1" dirty="0"/>
              <a:t>И забыла про утюг.</a:t>
            </a:r>
            <a:endParaRPr lang="ru-RU" dirty="0"/>
          </a:p>
          <a:p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Тут уж дело не до шутки!</a:t>
            </a:r>
            <a:br>
              <a:rPr lang="ru-RU" b="1" dirty="0"/>
            </a:br>
            <a:r>
              <a:rPr lang="ru-RU" b="1" dirty="0"/>
              <a:t>Вот что значит – три минутки!</a:t>
            </a:r>
            <a:br>
              <a:rPr lang="ru-RU" b="1" dirty="0"/>
            </a:br>
            <a:r>
              <a:rPr lang="ru-RU" b="1" dirty="0" smtClean="0"/>
              <a:t>платья </a:t>
            </a:r>
            <a:r>
              <a:rPr lang="ru-RU" b="1" dirty="0"/>
              <a:t>нет, кругом угар,</a:t>
            </a:r>
            <a:br>
              <a:rPr lang="ru-RU" b="1" dirty="0"/>
            </a:br>
            <a:r>
              <a:rPr lang="ru-RU" b="1" dirty="0"/>
              <a:t>Чуть не сделался пожар.</a:t>
            </a:r>
            <a:endParaRPr lang="ru-RU" dirty="0"/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84222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www.sizak.ru/site-img/2015/1/25/6c5b262d033aad78a295b690fb257ca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764704"/>
            <a:ext cx="3414132" cy="417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667534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/>
              <a:t>Что делать, если кого-то ударило током</a:t>
            </a:r>
          </a:p>
          <a:p>
            <a:r>
              <a:rPr lang="ru-RU" sz="2400" dirty="0"/>
              <a:t>Если больно и жестоко</a:t>
            </a:r>
            <a:br>
              <a:rPr lang="ru-RU" sz="2400" dirty="0"/>
            </a:br>
            <a:r>
              <a:rPr lang="ru-RU" sz="2400" dirty="0"/>
              <a:t>Дернуло кого-то током,</a:t>
            </a:r>
            <a:br>
              <a:rPr lang="ru-RU" sz="2400" dirty="0"/>
            </a:br>
            <a:r>
              <a:rPr lang="ru-RU" sz="2400" dirty="0"/>
              <a:t>То на помощь не бросайся</a:t>
            </a:r>
            <a:br>
              <a:rPr lang="ru-RU" sz="2400" dirty="0"/>
            </a:br>
            <a:r>
              <a:rPr lang="ru-RU" sz="2400" dirty="0"/>
              <a:t>И руками не касайся.</a:t>
            </a:r>
            <a:br>
              <a:rPr lang="ru-RU" sz="2400" dirty="0"/>
            </a:br>
            <a:r>
              <a:rPr lang="ru-RU" sz="2400" dirty="0"/>
              <a:t>Ток через него идет,</a:t>
            </a:r>
            <a:br>
              <a:rPr lang="ru-RU" sz="2400" dirty="0"/>
            </a:br>
            <a:r>
              <a:rPr lang="ru-RU" sz="2400" dirty="0"/>
              <a:t>Тронешь, самого убьет.</a:t>
            </a:r>
            <a:br>
              <a:rPr lang="ru-RU" sz="2400" dirty="0"/>
            </a:br>
            <a:r>
              <a:rPr lang="ru-RU" sz="2400" dirty="0"/>
              <a:t>Прежде, чем его лечить,</a:t>
            </a:r>
            <a:br>
              <a:rPr lang="ru-RU" sz="2400" dirty="0"/>
            </a:br>
            <a:r>
              <a:rPr lang="ru-RU" sz="2400" dirty="0"/>
              <a:t>Ток весь надо отключить,</a:t>
            </a:r>
            <a:br>
              <a:rPr lang="ru-RU" sz="2400" dirty="0"/>
            </a:br>
            <a:r>
              <a:rPr lang="ru-RU" sz="2400" dirty="0"/>
              <a:t>Или провод от бедняжки</a:t>
            </a:r>
            <a:br>
              <a:rPr lang="ru-RU" sz="2400" dirty="0"/>
            </a:br>
            <a:r>
              <a:rPr lang="ru-RU" sz="2400" dirty="0"/>
              <a:t>Отодвинуть деревяшкой.</a:t>
            </a:r>
          </a:p>
        </p:txBody>
      </p:sp>
    </p:spTree>
    <p:extLst>
      <p:ext uri="{BB962C8B-B14F-4D97-AF65-F5344CB8AC3E}">
        <p14:creationId xmlns:p14="http://schemas.microsoft.com/office/powerpoint/2010/main" val="377968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ped-kopilka.ru/upload/blogs/11249_e2676bb9e47048b1ac07a357e80dbc04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48680"/>
            <a:ext cx="253304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611560" y="723474"/>
            <a:ext cx="4032448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cs typeface="Times New Roman" pitchFamily="18" charset="0"/>
              </a:rPr>
              <a:t>Не играй со спичками – это опасно!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cs typeface="Times New Roman" pitchFamily="18" charset="0"/>
              </a:rPr>
              <a:t>  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  <a:t>Я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effectLst/>
                <a:cs typeface="Times New Roman" pitchFamily="18" charset="0"/>
              </a:rPr>
              <a:t>спичек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effectLst/>
                <a:cs typeface="Times New Roman" pitchFamily="18" charset="0"/>
              </a:rPr>
              <a:t>коробок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effectLst/>
                <a:cs typeface="Times New Roman" pitchFamily="18" charset="0"/>
              </a:rPr>
              <a:t>нашёл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  <a:t/>
            </a:r>
            <a:b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</a:b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  <a:t>И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effectLst/>
                <a:cs typeface="Times New Roman" pitchFamily="18" charset="0"/>
              </a:rPr>
              <a:t>высыпал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effectLst/>
                <a:cs typeface="Times New Roman" pitchFamily="18" charset="0"/>
              </a:rPr>
              <a:t>его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effectLst/>
                <a:cs typeface="Times New Roman" pitchFamily="18" charset="0"/>
              </a:rPr>
              <a:t>на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effectLst/>
                <a:cs typeface="Times New Roman" pitchFamily="18" charset="0"/>
              </a:rPr>
              <a:t>стол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  <a:t>,</a:t>
            </a:r>
            <a:b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</a:b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effectLst/>
                <a:cs typeface="Times New Roman" pitchFamily="18" charset="0"/>
              </a:rPr>
              <a:t>Хотел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effectLst/>
                <a:cs typeface="Times New Roman" pitchFamily="18" charset="0"/>
              </a:rPr>
              <a:t>устроить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effectLst/>
                <a:cs typeface="Times New Roman" pitchFamily="18" charset="0"/>
              </a:rPr>
              <a:t>фейерверк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  <a:t> –</a:t>
            </a:r>
            <a:b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</a:b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effectLst/>
                <a:cs typeface="Times New Roman" pitchFamily="18" charset="0"/>
              </a:rPr>
              <a:t>Всё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effectLst/>
                <a:cs typeface="Times New Roman" pitchFamily="18" charset="0"/>
              </a:rPr>
              <a:t>полыхнуло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  <a:t>,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effectLst/>
                <a:cs typeface="Times New Roman" pitchFamily="18" charset="0"/>
              </a:rPr>
              <a:t>свет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effectLst/>
                <a:cs typeface="Times New Roman" pitchFamily="18" charset="0"/>
              </a:rPr>
              <a:t>померк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  <a:t>!</a:t>
            </a:r>
            <a:b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</a:b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  <a:t/>
            </a:r>
            <a:b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</a:b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effectLst/>
                <a:cs typeface="Times New Roman" pitchFamily="18" charset="0"/>
              </a:rPr>
              <a:t>Не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effectLst/>
                <a:cs typeface="Times New Roman" pitchFamily="18" charset="0"/>
              </a:rPr>
              <a:t>помню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effectLst/>
                <a:cs typeface="Times New Roman" pitchFamily="18" charset="0"/>
              </a:rPr>
              <a:t>больше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effectLst/>
                <a:cs typeface="Times New Roman" pitchFamily="18" charset="0"/>
              </a:rPr>
              <a:t>ничего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  <a:t>!</a:t>
            </a:r>
            <a:b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</a:b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effectLst/>
                <a:cs typeface="Times New Roman" pitchFamily="18" charset="0"/>
              </a:rPr>
              <a:t>Лишь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effectLst/>
                <a:cs typeface="Times New Roman" pitchFamily="18" charset="0"/>
              </a:rPr>
              <a:t>пламя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effectLst/>
                <a:cs typeface="Times New Roman" pitchFamily="18" charset="0"/>
              </a:rPr>
              <a:t>жжёт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effectLst/>
                <a:cs typeface="Times New Roman" pitchFamily="18" charset="0"/>
              </a:rPr>
              <a:t>меня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effectLst/>
                <a:cs typeface="Times New Roman" pitchFamily="18" charset="0"/>
              </a:rPr>
              <a:t>всего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  <a:t>…</a:t>
            </a:r>
            <a:b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</a:b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  <a:t>Я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effectLst/>
                <a:cs typeface="Times New Roman" pitchFamily="18" charset="0"/>
              </a:rPr>
              <a:t>слышу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effectLst/>
                <a:cs typeface="Times New Roman" pitchFamily="18" charset="0"/>
              </a:rPr>
              <a:t>крики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  <a:t>,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effectLst/>
                <a:cs typeface="Times New Roman" pitchFamily="18" charset="0"/>
              </a:rPr>
              <a:t>шум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effectLst/>
                <a:cs typeface="Times New Roman" pitchFamily="18" charset="0"/>
              </a:rPr>
              <a:t>воды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  <a:t>…</a:t>
            </a:r>
            <a:b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</a:b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effectLst/>
                <a:cs typeface="Times New Roman" pitchFamily="18" charset="0"/>
              </a:rPr>
              <a:t>Как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effectLst/>
                <a:cs typeface="Times New Roman" pitchFamily="18" charset="0"/>
              </a:rPr>
              <a:t>много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effectLst/>
                <a:cs typeface="Times New Roman" pitchFamily="18" charset="0"/>
              </a:rPr>
              <a:t>от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effectLst/>
                <a:cs typeface="Times New Roman" pitchFamily="18" charset="0"/>
              </a:rPr>
              <a:t>огня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effectLst/>
                <a:cs typeface="Times New Roman" pitchFamily="18" charset="0"/>
              </a:rPr>
              <a:t>беды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  <a:t>!</a:t>
            </a:r>
            <a:b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</a:b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  <a:t/>
            </a:r>
            <a:b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</a:b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effectLst/>
                <a:cs typeface="Times New Roman" pitchFamily="18" charset="0"/>
              </a:rPr>
              <a:t>Меня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effectLst/>
                <a:cs typeface="Times New Roman" pitchFamily="18" charset="0"/>
              </a:rPr>
              <a:t>спасти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effectLst/>
                <a:cs typeface="Times New Roman" pitchFamily="18" charset="0"/>
              </a:rPr>
              <a:t>едва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effectLst/>
                <a:cs typeface="Times New Roman" pitchFamily="18" charset="0"/>
              </a:rPr>
              <a:t>успели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  <a:t>,</a:t>
            </a:r>
            <a:b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</a:b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  <a:t>А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effectLst/>
                <a:cs typeface="Times New Roman" pitchFamily="18" charset="0"/>
              </a:rPr>
              <a:t>вот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effectLst/>
                <a:cs typeface="Times New Roman" pitchFamily="18" charset="0"/>
              </a:rPr>
              <a:t>квартиру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effectLst/>
                <a:cs typeface="Times New Roman" pitchFamily="18" charset="0"/>
              </a:rPr>
              <a:t>не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effectLst/>
                <a:cs typeface="Times New Roman" pitchFamily="18" charset="0"/>
              </a:rPr>
              <a:t>сумели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  <a:t>.</a:t>
            </a:r>
            <a:b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</a:b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effectLst/>
                <a:cs typeface="Times New Roman" pitchFamily="18" charset="0"/>
              </a:rPr>
              <a:t>Теперь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  <a:t> в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effectLst/>
                <a:cs typeface="Times New Roman" pitchFamily="18" charset="0"/>
              </a:rPr>
              <a:t>больнице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  <a:t> я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effectLst/>
                <a:cs typeface="Times New Roman" pitchFamily="18" charset="0"/>
              </a:rPr>
              <a:t>лежу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  <a:t/>
            </a:r>
            <a:b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</a:b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  <a:t>И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effectLst/>
                <a:cs typeface="Times New Roman" pitchFamily="18" charset="0"/>
              </a:rPr>
              <a:t>боль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effectLst/>
                <a:cs typeface="Times New Roman" pitchFamily="18" charset="0"/>
              </a:rPr>
              <a:t>едва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effectLst/>
                <a:cs typeface="Times New Roman" pitchFamily="18" charset="0"/>
              </a:rPr>
              <a:t>переношу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  <a:t>.</a:t>
            </a:r>
            <a:b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</a:b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  <a:t/>
            </a:r>
            <a:b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</a:b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effectLst/>
                <a:cs typeface="Times New Roman" pitchFamily="18" charset="0"/>
              </a:rPr>
              <a:t>Хочу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effectLst/>
                <a:cs typeface="Times New Roman" pitchFamily="18" charset="0"/>
              </a:rPr>
              <a:t>напомнить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effectLst/>
                <a:cs typeface="Times New Roman" pitchFamily="18" charset="0"/>
              </a:rPr>
              <a:t>всем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  <a:t>,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effectLst/>
                <a:cs typeface="Times New Roman" pitchFamily="18" charset="0"/>
              </a:rPr>
              <a:t>друзья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  <a:t>:</a:t>
            </a:r>
            <a:b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</a:b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effectLst/>
                <a:cs typeface="Times New Roman" pitchFamily="18" charset="0"/>
              </a:rPr>
              <a:t>Играть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effectLst/>
                <a:cs typeface="Times New Roman" pitchFamily="18" charset="0"/>
              </a:rPr>
              <a:t>со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effectLst/>
                <a:cs typeface="Times New Roman" pitchFamily="18" charset="0"/>
              </a:rPr>
              <a:t>спичками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effectLst/>
                <a:cs typeface="Times New Roman" pitchFamily="18" charset="0"/>
              </a:rPr>
              <a:t>нельзя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  <a:t>!!!</a:t>
            </a:r>
            <a:endParaRPr kumimoji="0" lang="en-US" sz="16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1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  <a:t>(Г.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effectLst/>
                <a:cs typeface="Times New Roman" pitchFamily="18" charset="0"/>
              </a:rPr>
              <a:t>Шалаева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  <a:t>, О.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effectLst/>
                <a:cs typeface="Times New Roman" pitchFamily="18" charset="0"/>
              </a:rPr>
              <a:t>Журавлёва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  <a:t>)</a:t>
            </a:r>
            <a:endParaRPr kumimoji="0" lang="en-US" sz="1600" b="1" i="0" u="none" strike="noStrike" cap="none" normalizeH="0" baseline="0" dirty="0" smtClean="0">
              <a:ln>
                <a:noFill/>
              </a:ln>
              <a:effectLst/>
              <a:cs typeface="Times New Roman" pitchFamily="18" charset="0"/>
            </a:endParaRPr>
          </a:p>
        </p:txBody>
      </p:sp>
      <p:pic>
        <p:nvPicPr>
          <p:cNvPr id="8196" name="Picture 4" descr="http://zanimatika.narod.ru/Krug_spas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663" y="-2517775"/>
            <a:ext cx="28575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10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school-97.ucoz.ru/photos/prstr/obj/pozharnojbezopasnosti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228" y="476672"/>
            <a:ext cx="4894763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620688"/>
            <a:ext cx="28803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 Если пожар начался </a:t>
            </a:r>
            <a:r>
              <a:rPr lang="ru-RU" sz="2000" b="1" dirty="0" smtClean="0"/>
              <a:t>из-за </a:t>
            </a:r>
          </a:p>
          <a:p>
            <a:r>
              <a:rPr lang="ru-RU" sz="2000" b="1" dirty="0" smtClean="0"/>
              <a:t>газовой плиты, сначала отключите газ. </a:t>
            </a:r>
            <a:r>
              <a:rPr lang="ru-RU" sz="2000" dirty="0" smtClean="0"/>
              <a:t>Тушить </a:t>
            </a:r>
            <a:r>
              <a:rPr lang="ru-RU" sz="2000" dirty="0"/>
              <a:t>горящий прибор лучше не водой, а накрыв его одеялом</a:t>
            </a:r>
            <a:r>
              <a:rPr lang="ru-RU" sz="2000" dirty="0" smtClean="0"/>
              <a:t>. Откройте окно, чтобы выветрился запах газа.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4389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zsz.bychawa.pl/images/image/image/strazak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60648"/>
            <a:ext cx="3678492" cy="4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410156"/>
            <a:ext cx="322210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◄ Очень важные правила! ►</a:t>
            </a:r>
            <a:endParaRPr lang="ru-RU" sz="1400" dirty="0"/>
          </a:p>
          <a:p>
            <a:r>
              <a:rPr lang="ru-RU" sz="1400" dirty="0"/>
              <a:t> </a:t>
            </a:r>
          </a:p>
          <a:p>
            <a:r>
              <a:rPr lang="ru-RU" sz="1400" b="1" dirty="0"/>
              <a:t>Чтобы пожаров избежать,</a:t>
            </a:r>
            <a:br>
              <a:rPr lang="ru-RU" sz="1400" b="1" dirty="0"/>
            </a:br>
            <a:r>
              <a:rPr lang="ru-RU" sz="1400" b="1" dirty="0"/>
              <a:t>Нужно много детям знать.</a:t>
            </a:r>
            <a:br>
              <a:rPr lang="ru-RU" sz="1400" b="1" dirty="0"/>
            </a:b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/>
              <a:t>Деревянные сестрички</a:t>
            </a:r>
            <a:br>
              <a:rPr lang="ru-RU" sz="1400" b="1" dirty="0"/>
            </a:br>
            <a:r>
              <a:rPr lang="ru-RU" sz="1400" b="1" dirty="0"/>
              <a:t>В </a:t>
            </a:r>
            <a:r>
              <a:rPr lang="ru-RU" sz="1400" b="1" dirty="0" err="1"/>
              <a:t>коробОчке</a:t>
            </a:r>
            <a:r>
              <a:rPr lang="ru-RU" sz="1400" b="1" dirty="0"/>
              <a:t> – это спички.</a:t>
            </a:r>
            <a:br>
              <a:rPr lang="ru-RU" sz="1400" b="1" dirty="0"/>
            </a:br>
            <a:r>
              <a:rPr lang="ru-RU" sz="1400" b="1" dirty="0"/>
              <a:t>Вы запомните, друзья,</a:t>
            </a:r>
            <a:br>
              <a:rPr lang="ru-RU" sz="1400" b="1" dirty="0"/>
            </a:br>
            <a:r>
              <a:rPr lang="ru-RU" sz="1400" b="1" dirty="0"/>
              <a:t>Спички детям брать нельзя!</a:t>
            </a:r>
            <a:endParaRPr lang="ru-RU" sz="1400" dirty="0"/>
          </a:p>
          <a:p>
            <a:r>
              <a:rPr lang="ru-RU" sz="1400" b="1" dirty="0"/>
              <a:t> </a:t>
            </a:r>
            <a:br>
              <a:rPr lang="ru-RU" sz="1400" b="1" dirty="0"/>
            </a:br>
            <a:r>
              <a:rPr lang="ru-RU" sz="1400" b="1" dirty="0"/>
              <a:t>Если увидишь огонь или дым,</a:t>
            </a:r>
            <a:br>
              <a:rPr lang="ru-RU" sz="1400" b="1" dirty="0"/>
            </a:br>
            <a:r>
              <a:rPr lang="ru-RU" sz="1400" b="1" dirty="0"/>
              <a:t>Скорее звони, телефон – 01.</a:t>
            </a:r>
            <a:endParaRPr lang="ru-RU" sz="1400" dirty="0"/>
          </a:p>
          <a:p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/>
              <a:t>Если слаб огонь, скорей</a:t>
            </a:r>
            <a:br>
              <a:rPr lang="ru-RU" sz="1400" b="1" dirty="0"/>
            </a:br>
            <a:r>
              <a:rPr lang="ru-RU" sz="1400" b="1" dirty="0"/>
              <a:t>Ты водой его залей.</a:t>
            </a:r>
            <a:endParaRPr lang="ru-RU" sz="1400" dirty="0"/>
          </a:p>
          <a:p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/>
              <a:t>Но не вздумай воду лить</a:t>
            </a:r>
            <a:br>
              <a:rPr lang="ru-RU" sz="1400" b="1" dirty="0"/>
            </a:br>
            <a:r>
              <a:rPr lang="ru-RU" sz="1400" b="1" dirty="0"/>
              <a:t>Там где электричество,</a:t>
            </a:r>
            <a:br>
              <a:rPr lang="ru-RU" sz="1400" b="1" dirty="0"/>
            </a:br>
            <a:r>
              <a:rPr lang="ru-RU" sz="1400" b="1" dirty="0"/>
              <a:t>Телевизор и утюг,</a:t>
            </a:r>
            <a:br>
              <a:rPr lang="ru-RU" sz="1400" b="1" dirty="0"/>
            </a:br>
            <a:r>
              <a:rPr lang="ru-RU" sz="1400" b="1" dirty="0"/>
              <a:t>Миксер и розетку</a:t>
            </a:r>
            <a:br>
              <a:rPr lang="ru-RU" sz="1400" b="1" dirty="0"/>
            </a:br>
            <a:r>
              <a:rPr lang="ru-RU" sz="1400" b="1" dirty="0"/>
              <a:t>Обходите стороной</a:t>
            </a:r>
            <a:br>
              <a:rPr lang="ru-RU" sz="1400" b="1" dirty="0"/>
            </a:br>
            <a:r>
              <a:rPr lang="ru-RU" sz="1400" b="1" dirty="0"/>
              <a:t>Маленькие детки.</a:t>
            </a:r>
            <a:endParaRPr lang="ru-RU" sz="1400" dirty="0"/>
          </a:p>
          <a:p>
            <a:r>
              <a:rPr lang="ru-RU" sz="1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9758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692696"/>
            <a:ext cx="4908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                 Телеграмма самим себе</a:t>
            </a:r>
            <a:endParaRPr lang="ru-RU" dirty="0"/>
          </a:p>
        </p:txBody>
      </p:sp>
      <p:sp>
        <p:nvSpPr>
          <p:cNvPr id="3" name="Вертикальный свиток 2"/>
          <p:cNvSpPr/>
          <p:nvPr/>
        </p:nvSpPr>
        <p:spPr>
          <a:xfrm>
            <a:off x="1835696" y="1196752"/>
            <a:ext cx="5688632" cy="5256584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не оставляйте без присмотра </a:t>
            </a:r>
            <a:r>
              <a:rPr lang="ru-RU" dirty="0" err="1" smtClean="0"/>
              <a:t>утюги,телевизоры</a:t>
            </a:r>
            <a:r>
              <a:rPr lang="ru-RU" dirty="0" smtClean="0"/>
              <a:t>;</a:t>
            </a:r>
          </a:p>
          <a:p>
            <a:pPr algn="ctr"/>
            <a:r>
              <a:rPr lang="ru-RU" dirty="0" smtClean="0"/>
              <a:t>обойдитесь без самодельных электроприборов;</a:t>
            </a:r>
          </a:p>
          <a:p>
            <a:pPr algn="ctr"/>
            <a:r>
              <a:rPr lang="ru-RU" dirty="0" smtClean="0"/>
              <a:t>не сушите бельё над плитой;</a:t>
            </a:r>
          </a:p>
          <a:p>
            <a:pPr algn="ctr"/>
            <a:r>
              <a:rPr lang="ru-RU" dirty="0" smtClean="0"/>
              <a:t>не пользуйтесь самодельными </a:t>
            </a:r>
            <a:r>
              <a:rPr lang="ru-RU" dirty="0" err="1" smtClean="0"/>
              <a:t>электрогирляндами</a:t>
            </a:r>
            <a:r>
              <a:rPr lang="ru-RU" dirty="0" smtClean="0"/>
              <a:t>;</a:t>
            </a:r>
          </a:p>
          <a:p>
            <a:pPr algn="ctr"/>
            <a:r>
              <a:rPr lang="ru-RU" dirty="0" smtClean="0"/>
              <a:t>не захламляйте чердаки, подвалы, балконы;</a:t>
            </a:r>
          </a:p>
          <a:p>
            <a:pPr algn="ctr"/>
            <a:r>
              <a:rPr lang="ru-RU" dirty="0" smtClean="0"/>
              <a:t>обзаведитесь противопожарным инвентарём.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</p:txBody>
      </p:sp>
      <p:pic>
        <p:nvPicPr>
          <p:cNvPr id="10244" name="Picture 4" descr="http://download.4-designer.com/files/20121215/Fire-Equipment-Vector-Vector-271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029123"/>
            <a:ext cx="1409299" cy="123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7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123</TotalTime>
  <Words>103</Words>
  <Application>Microsoft Office PowerPoint</Application>
  <PresentationFormat>Экран (4:3)</PresentationFormat>
  <Paragraphs>61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UralSOFT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Пользователь</cp:lastModifiedBy>
  <cp:revision>15</cp:revision>
  <dcterms:created xsi:type="dcterms:W3CDTF">2015-09-20T03:38:59Z</dcterms:created>
  <dcterms:modified xsi:type="dcterms:W3CDTF">2018-11-06T17:36:17Z</dcterms:modified>
</cp:coreProperties>
</file>