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12179C-E95C-4B6F-9D79-2623AE57C80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ED2A88-79A8-4BF5-9EB7-E7D953E7AB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10. Образование славянских государств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</a:t>
            </a:r>
            <a:r>
              <a:rPr lang="ru-RU" sz="3100" dirty="0" smtClean="0"/>
              <a:t>Установите соответствие между правителем и </a:t>
            </a:r>
            <a:r>
              <a:rPr lang="ru-RU" sz="3100" dirty="0" smtClean="0"/>
              <a:t>государством</a:t>
            </a:r>
            <a:r>
              <a:rPr lang="ru-RU" sz="3100" dirty="0" smtClean="0"/>
              <a:t>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2258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Правитель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8834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Государство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А) 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Мешко</a:t>
                      </a: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1) Болгарское государство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Б) 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Симеон</a:t>
                      </a: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2) Польское государство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В) Василий II </a:t>
                      </a:r>
                      <a:r>
                        <a:rPr lang="ru-RU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Болгаробоец</a:t>
                      </a:r>
                      <a:r>
                        <a:rPr lang="ru-RU" sz="2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24130"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3) Византия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0660"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Великоморавская</a:t>
                      </a: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 держава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</a:t>
            </a:r>
            <a:r>
              <a:rPr lang="ru-RU" sz="3100" dirty="0" smtClean="0"/>
              <a:t>Установите соответствие между государством и его местоположением. Одному элементу левого столбика </a:t>
            </a:r>
            <a:r>
              <a:rPr lang="ru-RU" sz="3100" dirty="0" smtClean="0"/>
              <a:t>соответствует </a:t>
            </a:r>
            <a:r>
              <a:rPr lang="ru-RU" sz="3100" dirty="0" smtClean="0"/>
              <a:t>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445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Государство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6240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Местоположение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А) Болгарское 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1) бассейн реки Вислы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8120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2) Балканский полуостров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Б) Польское государство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3) Галлия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В) Франкское 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4) территория между 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Рейном</a:t>
                      </a:r>
                      <a:r>
                        <a:rPr lang="ru-RU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и Эльбой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8120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800" dirty="0" smtClean="0"/>
              <a:t>1-2</a:t>
            </a:r>
          </a:p>
          <a:p>
            <a:r>
              <a:rPr lang="ru-RU" sz="4800" dirty="0" smtClean="0"/>
              <a:t>2-4</a:t>
            </a:r>
          </a:p>
          <a:p>
            <a:r>
              <a:rPr lang="ru-RU" sz="4800" dirty="0" smtClean="0"/>
              <a:t>3-1</a:t>
            </a:r>
          </a:p>
          <a:p>
            <a:r>
              <a:rPr lang="ru-RU" sz="4800" dirty="0" smtClean="0"/>
              <a:t>4-1</a:t>
            </a:r>
          </a:p>
          <a:p>
            <a:r>
              <a:rPr lang="ru-RU" sz="4800" dirty="0" smtClean="0"/>
              <a:t>5-2</a:t>
            </a:r>
          </a:p>
          <a:p>
            <a:r>
              <a:rPr lang="ru-RU" sz="4800" dirty="0" smtClean="0"/>
              <a:t>6-1</a:t>
            </a:r>
          </a:p>
          <a:p>
            <a:r>
              <a:rPr lang="ru-RU" sz="4800" dirty="0" smtClean="0"/>
              <a:t>7-2</a:t>
            </a:r>
          </a:p>
          <a:p>
            <a:r>
              <a:rPr lang="ru-RU" sz="4800" dirty="0" smtClean="0"/>
              <a:t>8-3</a:t>
            </a:r>
          </a:p>
          <a:p>
            <a:r>
              <a:rPr lang="ru-RU" sz="4800" dirty="0" smtClean="0"/>
              <a:t>В1 А2Б1В3</a:t>
            </a:r>
          </a:p>
          <a:p>
            <a:r>
              <a:rPr lang="ru-RU" sz="4800" dirty="0" smtClean="0"/>
              <a:t>В2  А2Б1В3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Племена южных славян: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поляки, чехи 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болгары, сербы </a:t>
            </a:r>
            <a:endParaRPr lang="ru-RU" sz="3600" dirty="0" smtClean="0"/>
          </a:p>
          <a:p>
            <a:r>
              <a:rPr lang="ru-RU" sz="3600" dirty="0" smtClean="0"/>
              <a:t>О 3) франки, остготы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украинцы, белорусы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Создание славянской письменности болгарскими просветителями произошло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500 г.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800 г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843 г.</a:t>
            </a:r>
            <a:endParaRPr lang="ru-RU" sz="3600" dirty="0" smtClean="0"/>
          </a:p>
          <a:p>
            <a:r>
              <a:rPr lang="ru-RU" sz="3600" dirty="0" smtClean="0"/>
              <a:t> 4</a:t>
            </a:r>
            <a:r>
              <a:rPr lang="ru-RU" sz="3600" dirty="0" smtClean="0"/>
              <a:t>) 863 г.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В чем состояло значение деятельности братьев </a:t>
            </a:r>
            <a:r>
              <a:rPr lang="ru-RU" dirty="0" smtClean="0"/>
              <a:t>Кирилла </a:t>
            </a:r>
            <a:r>
              <a:rPr lang="ru-RU" dirty="0" smtClean="0"/>
              <a:t>и </a:t>
            </a:r>
            <a:r>
              <a:rPr lang="ru-RU" dirty="0" err="1" smtClean="0"/>
              <a:t>Мефодия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способствовали распространению христианства в славянских землях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возглавили борьбу славянских народов за </a:t>
            </a:r>
            <a:r>
              <a:rPr lang="ru-RU" dirty="0" smtClean="0"/>
              <a:t>независимость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стали основателями первых славянских государств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стали создателями «греческого огня»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Общее в деятельности Болгарского государства и </a:t>
            </a:r>
            <a:r>
              <a:rPr lang="ru-RU" dirty="0" err="1" smtClean="0"/>
              <a:t>Великоморавской</a:t>
            </a:r>
            <a:r>
              <a:rPr lang="ru-RU" dirty="0" smtClean="0"/>
              <a:t> </a:t>
            </a:r>
            <a:r>
              <a:rPr lang="ru-RU" dirty="0" smtClean="0"/>
              <a:t>державы: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отражение набегов венгров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захват и разграбление Рима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укрепление родоплеменных отношений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войны за восстановление могущества Римской </a:t>
            </a:r>
            <a:r>
              <a:rPr lang="ru-RU" sz="3600" dirty="0" smtClean="0"/>
              <a:t>империи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А5. Племена </a:t>
            </a:r>
            <a:r>
              <a:rPr lang="ru-RU" dirty="0" smtClean="0"/>
              <a:t>западных славян: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</a:t>
            </a:r>
            <a:r>
              <a:rPr lang="ru-RU" sz="3600" dirty="0" err="1" smtClean="0"/>
              <a:t>варяги,бритты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поляки, чехи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болгары, хорваты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белорусы, украинцы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Создателями первого славянского алфавита были: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Кирилл и </a:t>
            </a:r>
            <a:r>
              <a:rPr lang="ru-RU" sz="3600" dirty="0" err="1" smtClean="0"/>
              <a:t>Мефодий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Юстиниан и Феодора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святые Матфей и Лука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</a:t>
            </a:r>
            <a:r>
              <a:rPr lang="ru-RU" sz="3600" dirty="0" err="1" smtClean="0"/>
              <a:t>Алкуин</a:t>
            </a:r>
            <a:r>
              <a:rPr lang="ru-RU" sz="3600" dirty="0" smtClean="0"/>
              <a:t> И Аристотель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Благодаря влиянию Византии южные и восточные славяне: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стали заниматься земледелием и скотоводством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приобщились к античной культуре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отразили нападение арабов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объединились в общины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Болгария в отличие от Польского государства в ХI 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заключила союз со Священной Римской империей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вступила в период феодальной раздробленности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</a:t>
            </a:r>
            <a:r>
              <a:rPr lang="ru-RU" sz="3200" dirty="0" smtClean="0"/>
              <a:t>была </a:t>
            </a:r>
            <a:r>
              <a:rPr lang="ru-RU" sz="3200" dirty="0" smtClean="0"/>
              <a:t>завоевана Византией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приняла христианство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391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10. Образование славянских государств  </vt:lpstr>
      <vt:lpstr>А1. Племена южных славян:  </vt:lpstr>
      <vt:lpstr>А2. Создание славянской письменности болгарскими просветителями произошло в:  </vt:lpstr>
      <vt:lpstr>АЗ. В чем состояло значение деятельности братьев Кирилла и Мефодия?  </vt:lpstr>
      <vt:lpstr>А4. Общее в деятельности Болгарского государства и Великоморавской державы:  </vt:lpstr>
      <vt:lpstr>А5. Племена западных славян:</vt:lpstr>
      <vt:lpstr>А6. Создателями первого славянского алфавита были:</vt:lpstr>
      <vt:lpstr>А7. Благодаря влиянию Византии южные и восточные славяне:  </vt:lpstr>
      <vt:lpstr>А8. Болгария в отличие от Польского государства в ХI в.</vt:lpstr>
      <vt:lpstr>В1. Установите соответствие между правителем и государством. Одному элементу левого столбика соответствует один элемент правого.  </vt:lpstr>
      <vt:lpstr>В2. Установите соответствие между государством и его местоположением.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10. Образование славянских государств</dc:title>
  <dc:creator>Uzver</dc:creator>
  <cp:lastModifiedBy>Uzver</cp:lastModifiedBy>
  <cp:revision>3</cp:revision>
  <dcterms:created xsi:type="dcterms:W3CDTF">2013-10-07T17:51:57Z</dcterms:created>
  <dcterms:modified xsi:type="dcterms:W3CDTF">2013-10-07T18:13:08Z</dcterms:modified>
</cp:coreProperties>
</file>