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0" r:id="rId7"/>
    <p:sldId id="263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432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7DCFC65-7482-41FB-A844-BA8ED0321B4F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00B19B6-1B89-4812-A189-6554A6A6B85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CFC65-7482-41FB-A844-BA8ED0321B4F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0B19B6-1B89-4812-A189-6554A6A6B8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CFC65-7482-41FB-A844-BA8ED0321B4F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0B19B6-1B89-4812-A189-6554A6A6B8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CFC65-7482-41FB-A844-BA8ED0321B4F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0B19B6-1B89-4812-A189-6554A6A6B8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7DCFC65-7482-41FB-A844-BA8ED0321B4F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00B19B6-1B89-4812-A189-6554A6A6B85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CFC65-7482-41FB-A844-BA8ED0321B4F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00B19B6-1B89-4812-A189-6554A6A6B85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CFC65-7482-41FB-A844-BA8ED0321B4F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00B19B6-1B89-4812-A189-6554A6A6B8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CFC65-7482-41FB-A844-BA8ED0321B4F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0B19B6-1B89-4812-A189-6554A6A6B85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CFC65-7482-41FB-A844-BA8ED0321B4F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0B19B6-1B89-4812-A189-6554A6A6B8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7DCFC65-7482-41FB-A844-BA8ED0321B4F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00B19B6-1B89-4812-A189-6554A6A6B85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7DCFC65-7482-41FB-A844-BA8ED0321B4F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00B19B6-1B89-4812-A189-6554A6A6B85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7DCFC65-7482-41FB-A844-BA8ED0321B4F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00B19B6-1B89-4812-A189-6554A6A6B85B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800199"/>
          </a:xfrm>
        </p:spPr>
        <p:txBody>
          <a:bodyPr/>
          <a:lstStyle/>
          <a:p>
            <a:r>
              <a:rPr lang="ru-RU" dirty="0" smtClean="0"/>
              <a:t>Географические открытия</a:t>
            </a:r>
            <a:br>
              <a:rPr lang="ru-RU" dirty="0" smtClean="0"/>
            </a:br>
            <a:r>
              <a:rPr lang="ru-RU" dirty="0" smtClean="0"/>
              <a:t>в России </a:t>
            </a:r>
            <a:r>
              <a:rPr lang="en-US" dirty="0" smtClean="0"/>
              <a:t>XVIII-XIX</a:t>
            </a:r>
            <a:r>
              <a:rPr lang="ru-RU" dirty="0" smtClean="0"/>
              <a:t>вв.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8784976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Ленско-Колымский отряд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В </a:t>
            </a:r>
            <a:r>
              <a:rPr lang="ru-RU" dirty="0"/>
              <a:t>Якутске для отряда была построена </a:t>
            </a:r>
            <a:r>
              <a:rPr lang="ru-RU" dirty="0" err="1"/>
              <a:t>дубель-шлюпка</a:t>
            </a:r>
            <a:r>
              <a:rPr lang="ru-RU" dirty="0"/>
              <a:t> «Иркутск». В </a:t>
            </a:r>
            <a:r>
              <a:rPr lang="ru-RU" dirty="0" smtClean="0"/>
              <a:t>1735г., </a:t>
            </a:r>
            <a:r>
              <a:rPr lang="ru-RU" dirty="0"/>
              <a:t>поднявшись до устья Лены вместе с </a:t>
            </a:r>
            <a:r>
              <a:rPr lang="ru-RU" dirty="0" err="1"/>
              <a:t>дубель-шлюпкой</a:t>
            </a:r>
            <a:r>
              <a:rPr lang="ru-RU" dirty="0"/>
              <a:t> «Якутск» Ленско-Енисейского отряда, 18 августа отряд достиг </a:t>
            </a:r>
            <a:r>
              <a:rPr lang="ru-RU" dirty="0" smtClean="0"/>
              <a:t>реки </a:t>
            </a:r>
            <a:r>
              <a:rPr lang="ru-RU" dirty="0" err="1" smtClean="0"/>
              <a:t>Хараулах</a:t>
            </a:r>
            <a:r>
              <a:rPr lang="ru-RU" dirty="0" smtClean="0"/>
              <a:t>, </a:t>
            </a:r>
            <a:r>
              <a:rPr lang="ru-RU" dirty="0"/>
              <a:t>где зазимовал. В ходе зимовки от цинги скончалось 37 человек и командир отряда </a:t>
            </a:r>
            <a:r>
              <a:rPr lang="ru-RU" dirty="0" smtClean="0"/>
              <a:t> П. </a:t>
            </a:r>
            <a:r>
              <a:rPr lang="ru-RU" dirty="0" err="1" smtClean="0"/>
              <a:t>Лассинус</a:t>
            </a:r>
            <a:r>
              <a:rPr lang="ru-RU" dirty="0" smtClean="0"/>
              <a:t>, </a:t>
            </a:r>
            <a:r>
              <a:rPr lang="ru-RU" dirty="0"/>
              <a:t>ремонта требовал бот «Иркутск».</a:t>
            </a:r>
          </a:p>
          <a:p>
            <a:r>
              <a:rPr lang="ru-RU" dirty="0"/>
              <a:t>Новый командир </a:t>
            </a:r>
            <a:r>
              <a:rPr lang="ru-RU" dirty="0" smtClean="0"/>
              <a:t>Д. Лаптев, </a:t>
            </a:r>
            <a:r>
              <a:rPr lang="ru-RU" dirty="0"/>
              <a:t>прибыв к месту зимовки, продолжил работы в августе 1736 года. Но лишь в июне </a:t>
            </a:r>
            <a:r>
              <a:rPr lang="ru-RU" dirty="0" smtClean="0"/>
              <a:t>1739г.</a:t>
            </a:r>
            <a:r>
              <a:rPr lang="ru-RU" dirty="0"/>
              <a:t> в тяжёлых ледовых условиях бот сумел </a:t>
            </a:r>
            <a:r>
              <a:rPr lang="ru-RU" dirty="0" smtClean="0"/>
              <a:t>выйти в </a:t>
            </a:r>
            <a:r>
              <a:rPr lang="ru-RU" dirty="0" err="1" smtClean="0"/>
              <a:t>Восточно</a:t>
            </a:r>
            <a:r>
              <a:rPr lang="ru-RU" dirty="0" smtClean="0"/>
              <a:t>- Сибирское море. </a:t>
            </a:r>
            <a:r>
              <a:rPr lang="ru-RU" dirty="0"/>
              <a:t>При попутном ветре быстро продвигаясь на восток, бот в конце августа достиг устья </a:t>
            </a:r>
            <a:r>
              <a:rPr lang="ru-RU" dirty="0" smtClean="0"/>
              <a:t>реки Индигирки, </a:t>
            </a:r>
            <a:r>
              <a:rPr lang="ru-RU" dirty="0"/>
              <a:t>где встал на зимовку.</a:t>
            </a:r>
          </a:p>
          <a:p>
            <a:r>
              <a:rPr lang="ru-RU" dirty="0"/>
              <a:t>В 1740-41 годах Д.Лаптев сделал две </a:t>
            </a:r>
            <a:r>
              <a:rPr lang="ru-RU" dirty="0" smtClean="0"/>
              <a:t> </a:t>
            </a:r>
            <a:r>
              <a:rPr lang="ru-RU" dirty="0"/>
              <a:t>безуспешных попытки пробиться сквозь сплошные льды на восток, но сумел добраться только до мыса Баранов </a:t>
            </a:r>
            <a:r>
              <a:rPr lang="ru-RU" dirty="0" smtClean="0"/>
              <a:t>Камень .</a:t>
            </a:r>
            <a:endParaRPr lang="ru-RU" dirty="0"/>
          </a:p>
          <a:p>
            <a:r>
              <a:rPr lang="ru-RU" dirty="0"/>
              <a:t>Летом 1742 года отряд вёл работы в бассейне реки Анадырь, где и закончились его действия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Открытие Сибири Ермаком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040560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smtClean="0"/>
              <a:t>Военная экспедиция под командованием </a:t>
            </a:r>
            <a:r>
              <a:rPr lang="ru-RU" sz="1600" dirty="0" err="1" smtClean="0"/>
              <a:t>Ермолая</a:t>
            </a:r>
            <a:r>
              <a:rPr lang="ru-RU" sz="1600" dirty="0" smtClean="0"/>
              <a:t> Аленина казачьего атамана</a:t>
            </a:r>
          </a:p>
          <a:p>
            <a:r>
              <a:rPr lang="ru-RU" sz="1600" dirty="0" smtClean="0"/>
              <a:t> ( ЕРМАК) .</a:t>
            </a:r>
          </a:p>
          <a:p>
            <a:r>
              <a:rPr lang="ru-RU" sz="1600" dirty="0" smtClean="0"/>
              <a:t>Отряд из 600 человек на лодках во главе с Ермаком отправился в путь 1 сентября1582 года. Струги поднялись вверх по реке Чусовая и по ее притоку Серебрянка Струги перетаскивали по волоку, несли на руках, затем отряд спустился на восток по рекам- ТАГИЛ, ТУРА, И ТОБОЛ. На берегах ТУРЫ Ермак вступил в схватку с татарами и одержал победу.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26 октября 1582 года казаки вступили в город ИСКЕР, переименовал его «СИБИРЬ». Постепенно расширял и подчинял территории по Тоболу и Иртышу, местные жители платили ему ясак пушниной. После экспедиции Ермака, хотя не раз он терпел поражения началось присоединение Сибири.</a:t>
            </a:r>
            <a:endParaRPr lang="ru-RU" sz="1600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00612" y="2085181"/>
            <a:ext cx="35337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Поход Ивана Москвитина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 smtClean="0"/>
              <a:t>В 1639 г. Группа из 30 человек во главе с Иваном Москвитиным отправилась на восток, </a:t>
            </a:r>
            <a:r>
              <a:rPr lang="ru-RU" sz="1800" dirty="0" err="1" smtClean="0"/>
              <a:t>сначало</a:t>
            </a:r>
            <a:r>
              <a:rPr lang="ru-RU" sz="1800" dirty="0" smtClean="0"/>
              <a:t> Москвитин восемь дней спускался по Алдану, затем повернул на Маю и поднимался по ней 6 дней. Добравшись до речки </a:t>
            </a:r>
            <a:r>
              <a:rPr lang="ru-RU" sz="1800" dirty="0" err="1" smtClean="0"/>
              <a:t>Юдома</a:t>
            </a:r>
            <a:r>
              <a:rPr lang="ru-RU" sz="1800" dirty="0" smtClean="0"/>
              <a:t>, казаки бросили свой большой дощаник, построили два струга и за 6 дней поднялись до истоков реки. Оттуда за день они перешли хребет </a:t>
            </a:r>
            <a:r>
              <a:rPr lang="ru-RU" sz="1800" dirty="0" err="1" smtClean="0"/>
              <a:t>Джугджур</a:t>
            </a:r>
            <a:r>
              <a:rPr lang="ru-RU" sz="1800" dirty="0" smtClean="0"/>
              <a:t>, построили новые струги и по рекам спустились к морю Ламского моря , позже было названо Охотским.</a:t>
            </a:r>
            <a:endParaRPr lang="ru-RU" sz="18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12776"/>
            <a:ext cx="4464496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Ерофей Хабаров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 1649г. Ерофей Хабаров отправился в путь во главе отряда из 70 человек, поднявшись вверх по реке Лене и </a:t>
            </a:r>
            <a:r>
              <a:rPr lang="ru-RU" dirty="0" err="1" smtClean="0"/>
              <a:t>Олекме</a:t>
            </a:r>
            <a:r>
              <a:rPr lang="ru-RU" dirty="0" smtClean="0"/>
              <a:t>, люди Хабарова перевалили через Становой хребет вышли к берегам Амура.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484784"/>
            <a:ext cx="475252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Владимир Атласов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Во главе отряда с численностью 100 человек прошел из </a:t>
            </a:r>
            <a:r>
              <a:rPr lang="ru-RU" sz="2000" dirty="0" err="1" smtClean="0"/>
              <a:t>Анадырского</a:t>
            </a:r>
            <a:r>
              <a:rPr lang="ru-RU" sz="2000" dirty="0" smtClean="0"/>
              <a:t> острога через Корякское нагорье и с севера по узкому перешейку вступил на Камчатку, полностью пересек его с севера на юг.</a:t>
            </a:r>
          </a:p>
          <a:p>
            <a:r>
              <a:rPr lang="ru-RU" sz="2000" dirty="0" smtClean="0"/>
              <a:t>Исследовал и завоевывал полуостров Камчатку, дал описание многих рек, дал первые сведенья о рельефе, климате . Растительному и животному миру, об омывающих морях и населяющих полуостров народах.</a:t>
            </a:r>
          </a:p>
          <a:p>
            <a:endParaRPr lang="ru-RU" sz="20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556792"/>
            <a:ext cx="42484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Экспедиция Семена Дежнева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032448" cy="4781128"/>
          </a:xfrm>
        </p:spPr>
        <p:txBody>
          <a:bodyPr>
            <a:normAutofit fontScale="92500" lnSpcReduction="20000"/>
          </a:bodyPr>
          <a:lstStyle/>
          <a:p>
            <a:r>
              <a:rPr lang="ru-RU" sz="3000" dirty="0" smtClean="0"/>
              <a:t> </a:t>
            </a:r>
            <a:r>
              <a:rPr lang="ru-RU" sz="3000" dirty="0"/>
              <a:t> </a:t>
            </a:r>
            <a:r>
              <a:rPr lang="ru-RU" sz="3000" dirty="0" smtClean="0"/>
              <a:t>В 1648г. совершил путешествие по реке Колыме, вышел к морю, в проливе Лонга две лодки разбились, продолжая путь на юг  </a:t>
            </a:r>
          </a:p>
          <a:p>
            <a:r>
              <a:rPr lang="ru-RU" sz="3000" dirty="0" smtClean="0"/>
              <a:t>В сентябре вышли к проливу, в последствии названным Беринговым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412776"/>
            <a:ext cx="4860032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 Камчатый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7"/>
          </a:xfrm>
        </p:spPr>
        <p:txBody>
          <a:bodyPr>
            <a:noAutofit/>
          </a:bodyPr>
          <a:lstStyle/>
          <a:p>
            <a:r>
              <a:rPr lang="ru-RU" dirty="0" smtClean="0"/>
              <a:t>В 1658-1659г. Совершил  </a:t>
            </a:r>
            <a:r>
              <a:rPr lang="ru-RU" dirty="0"/>
              <a:t>д</a:t>
            </a:r>
            <a:r>
              <a:rPr lang="ru-RU" dirty="0" smtClean="0"/>
              <a:t>ва похода на Камчатку. Он прошел вдоль западного побережья до реки Лесной, поднялся по ней и пересек полуостров в самой узкой ее части, затем спустился по </a:t>
            </a:r>
            <a:r>
              <a:rPr lang="ru-RU" dirty="0" err="1" smtClean="0"/>
              <a:t>Карагинского</a:t>
            </a:r>
            <a:r>
              <a:rPr lang="ru-RU" dirty="0" smtClean="0"/>
              <a:t> залива. Во второй раз, он двигался еще южнее и дошел до реки, которую позднее назвали Камчаткой. Таким образом он оказался первым, кто проник  во внутренние районы полуострова.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Витус</a:t>
            </a:r>
            <a:r>
              <a:rPr lang="ru-RU" dirty="0" smtClean="0"/>
              <a:t> Беринг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9 июля1728 года хорошо зашпаклеванный и оснащенный бот « Святой Гавриил» вышел из устья реки Камчатки в море, помощниками были Алексей </a:t>
            </a:r>
            <a:r>
              <a:rPr lang="ru-RU" sz="1800" dirty="0" err="1" smtClean="0"/>
              <a:t>Чириков</a:t>
            </a:r>
            <a:r>
              <a:rPr lang="ru-RU" sz="1800" dirty="0" smtClean="0"/>
              <a:t> и Мартын </a:t>
            </a:r>
            <a:r>
              <a:rPr lang="ru-RU" sz="1800" dirty="0" err="1" smtClean="0"/>
              <a:t>Шпанбер</a:t>
            </a:r>
            <a:r>
              <a:rPr lang="ru-RU" sz="1800" dirty="0" smtClean="0"/>
              <a:t>. Корабль держал курс на </a:t>
            </a:r>
            <a:r>
              <a:rPr lang="ru-RU" sz="1800" dirty="0" err="1" smtClean="0"/>
              <a:t>Северо</a:t>
            </a:r>
            <a:r>
              <a:rPr lang="ru-RU" sz="1800" dirty="0" smtClean="0"/>
              <a:t>- Восток 11 августа1728 г. Заметили остров назвав Святой Лаврентий. Пройдя еще 70 миль и убедившись , что берег острым углом уходит к западу, осторожный капитан дал команду возвратиться обратно. 16 августа 1728 г. Вошло в историю как дата открытия пролива между Азией и Америкой.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Позже в. Беринг и А. </a:t>
            </a:r>
            <a:r>
              <a:rPr lang="ru-RU" sz="1800" dirty="0" err="1" smtClean="0"/>
              <a:t>Чириков</a:t>
            </a:r>
            <a:r>
              <a:rPr lang="ru-RU" sz="1800" dirty="0" smtClean="0"/>
              <a:t> достигли на своих кораблях берегов Америки и открыли Алеутские острова.</a:t>
            </a:r>
          </a:p>
          <a:p>
            <a:endParaRPr lang="ru-RU" sz="1800" dirty="0" smtClean="0"/>
          </a:p>
          <a:p>
            <a:endParaRPr lang="en-US" sz="1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365104"/>
            <a:ext cx="36004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Великая Северная Экспедиция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07099"/>
          </a:xfrm>
        </p:spPr>
        <p:txBody>
          <a:bodyPr>
            <a:noAutofit/>
          </a:bodyPr>
          <a:lstStyle/>
          <a:p>
            <a:r>
              <a:rPr lang="ru-RU" sz="1800" dirty="0"/>
              <a:t>Первым начал свою деятельность самый западный отряд экспедиции, подчинявшийся непосредственно Адмиралтейств-коллегии. Ему предстояло описать давно </a:t>
            </a:r>
            <a:r>
              <a:rPr lang="ru-RU" sz="1800" dirty="0" smtClean="0"/>
              <a:t>освоенный поморами</a:t>
            </a:r>
            <a:r>
              <a:rPr lang="ru-RU" sz="1800" dirty="0"/>
              <a:t> участок арктического побережья </a:t>
            </a:r>
            <a:r>
              <a:rPr lang="ru-RU" sz="1800" dirty="0" smtClean="0"/>
              <a:t>России, найти </a:t>
            </a:r>
            <a:r>
              <a:rPr lang="ru-RU" sz="1800" dirty="0"/>
              <a:t>морской проход к Оби.</a:t>
            </a:r>
          </a:p>
          <a:p>
            <a:r>
              <a:rPr lang="ru-RU" sz="1800" dirty="0"/>
              <a:t>В </a:t>
            </a:r>
            <a:r>
              <a:rPr lang="ru-RU" sz="1800" dirty="0" smtClean="0"/>
              <a:t>июле1734 г.</a:t>
            </a:r>
            <a:r>
              <a:rPr lang="ru-RU" sz="1800" dirty="0"/>
              <a:t> отряд вышел из </a:t>
            </a:r>
            <a:r>
              <a:rPr lang="ru-RU" sz="1800" dirty="0" smtClean="0"/>
              <a:t> Архангельска</a:t>
            </a:r>
            <a:r>
              <a:rPr lang="ru-RU" sz="1800" dirty="0"/>
              <a:t> на </a:t>
            </a:r>
            <a:r>
              <a:rPr lang="ru-RU" sz="1800" dirty="0" err="1" smtClean="0"/>
              <a:t>кочах</a:t>
            </a:r>
            <a:r>
              <a:rPr lang="ru-RU" sz="1800" dirty="0"/>
              <a:t> «</a:t>
            </a:r>
            <a:r>
              <a:rPr lang="ru-RU" sz="1800" dirty="0" err="1"/>
              <a:t>Экспедицион</a:t>
            </a:r>
            <a:r>
              <a:rPr lang="ru-RU" sz="1800" dirty="0"/>
              <a:t>» и «Обь» под командой </a:t>
            </a:r>
            <a:r>
              <a:rPr lang="ru-RU" sz="1800" dirty="0" smtClean="0"/>
              <a:t>С.В. </a:t>
            </a:r>
            <a:r>
              <a:rPr lang="ru-RU" sz="1800" dirty="0"/>
              <a:t>М</a:t>
            </a:r>
            <a:r>
              <a:rPr lang="ru-RU" sz="1800" dirty="0" smtClean="0"/>
              <a:t>уравьева</a:t>
            </a:r>
            <a:r>
              <a:rPr lang="ru-RU" sz="1800" dirty="0"/>
              <a:t> и </a:t>
            </a:r>
            <a:r>
              <a:rPr lang="ru-RU" sz="1800" dirty="0" smtClean="0"/>
              <a:t>М.С. Павлова. </a:t>
            </a:r>
            <a:r>
              <a:rPr lang="ru-RU" sz="1800" dirty="0"/>
              <a:t>Однако, в течение 2 лет отряд не смог продвинуться на восток далее </a:t>
            </a:r>
            <a:r>
              <a:rPr lang="ru-RU" sz="1800" dirty="0" smtClean="0"/>
              <a:t>о. Белый</a:t>
            </a:r>
            <a:r>
              <a:rPr lang="ru-RU" sz="1800" dirty="0"/>
              <a:t> и решением Адмиралтейств-коллегии Муравьев и Павлов были отстранены от руководства. Отряд возглавил </a:t>
            </a:r>
            <a:r>
              <a:rPr lang="ru-RU" sz="1800" dirty="0" smtClean="0"/>
              <a:t>С.Г. Малыгин. Отряд </a:t>
            </a:r>
            <a:r>
              <a:rPr lang="ru-RU" sz="1800" dirty="0"/>
              <a:t>в составе двух ботов и </a:t>
            </a:r>
            <a:r>
              <a:rPr lang="ru-RU" sz="1800" dirty="0" err="1"/>
              <a:t>коча</a:t>
            </a:r>
            <a:r>
              <a:rPr lang="ru-RU" sz="1800" dirty="0"/>
              <a:t> «</a:t>
            </a:r>
            <a:r>
              <a:rPr lang="ru-RU" sz="1800" dirty="0" err="1"/>
              <a:t>Экспедицион</a:t>
            </a:r>
            <a:r>
              <a:rPr lang="ru-RU" sz="1800" dirty="0"/>
              <a:t>» сумел достичь лишь западного побережья </a:t>
            </a:r>
            <a:r>
              <a:rPr lang="ru-RU" sz="1800" dirty="0" smtClean="0"/>
              <a:t>Ямала</a:t>
            </a:r>
            <a:r>
              <a:rPr lang="ru-RU" sz="1800" dirty="0"/>
              <a:t> и из-за сплошного льда был вынужден возвратиться на зимовку.</a:t>
            </a:r>
          </a:p>
          <a:p>
            <a:r>
              <a:rPr lang="ru-RU" sz="1800" dirty="0"/>
              <a:t>В июле </a:t>
            </a:r>
            <a:r>
              <a:rPr lang="ru-RU" sz="1800" dirty="0" smtClean="0"/>
              <a:t>1737</a:t>
            </a:r>
            <a:r>
              <a:rPr lang="ru-RU" sz="1800" dirty="0"/>
              <a:t> отряд вновь вышел в плавание и в августе достиг прохода в </a:t>
            </a:r>
            <a:r>
              <a:rPr lang="ru-RU" sz="1800" dirty="0" smtClean="0"/>
              <a:t>Обскую губу</a:t>
            </a:r>
            <a:r>
              <a:rPr lang="ru-RU" sz="1800" dirty="0"/>
              <a:t> из пролива между полуостровом Ямал и островом Белый (ныне </a:t>
            </a:r>
            <a:r>
              <a:rPr lang="ru-RU" sz="1800" dirty="0" smtClean="0"/>
              <a:t>пролив Малыгина). </a:t>
            </a:r>
            <a:r>
              <a:rPr lang="ru-RU" sz="1800" dirty="0"/>
              <a:t>Поднявшись по Оби корабли 2 октября прибыли в </a:t>
            </a:r>
            <a:r>
              <a:rPr lang="ru-RU" sz="1800" dirty="0" smtClean="0"/>
              <a:t>Березов.</a:t>
            </a:r>
            <a:endParaRPr lang="ru-RU" sz="1800" dirty="0"/>
          </a:p>
          <a:p>
            <a:r>
              <a:rPr lang="ru-RU" sz="1800" dirty="0"/>
              <a:t>В результате шестилетней деятельности отряда были составлены карты юго-восточной части </a:t>
            </a:r>
            <a:r>
              <a:rPr lang="ru-RU" sz="1800" dirty="0" smtClean="0"/>
              <a:t>Баренцева моря</a:t>
            </a:r>
            <a:r>
              <a:rPr lang="ru-RU" sz="1800" dirty="0"/>
              <a:t> и приобской части </a:t>
            </a:r>
            <a:r>
              <a:rPr lang="ru-RU" sz="1800" dirty="0" smtClean="0"/>
              <a:t>Карского моря.</a:t>
            </a:r>
            <a:endParaRPr lang="ru-RU" sz="1800" dirty="0"/>
          </a:p>
          <a:p>
            <a:endParaRPr lang="ru-RU" sz="1800" b="1" dirty="0"/>
          </a:p>
          <a:p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317</TotalTime>
  <Words>566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Географические открытия в России XVIII-XIXвв.</vt:lpstr>
      <vt:lpstr>Открытие Сибири Ермаком</vt:lpstr>
      <vt:lpstr>Поход Ивана Москвитина</vt:lpstr>
      <vt:lpstr>Ерофей Хабаров</vt:lpstr>
      <vt:lpstr>Владимир Атласов</vt:lpstr>
      <vt:lpstr>Экспедиция Семена Дежнева</vt:lpstr>
      <vt:lpstr>Иван Камчатый</vt:lpstr>
      <vt:lpstr>Витус Беринг</vt:lpstr>
      <vt:lpstr>Великая Северная Экспедиция</vt:lpstr>
      <vt:lpstr>Ленско-Колымский отряд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Географические открытия в России XVIII-XIXвв.</dc:title>
  <dc:creator>Георгий</dc:creator>
  <cp:lastModifiedBy>Наталья</cp:lastModifiedBy>
  <cp:revision>38</cp:revision>
  <dcterms:created xsi:type="dcterms:W3CDTF">2011-09-21T14:18:30Z</dcterms:created>
  <dcterms:modified xsi:type="dcterms:W3CDTF">2016-10-11T14:09:34Z</dcterms:modified>
</cp:coreProperties>
</file>