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073711-4547-4337-8326-0F551F124849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734D7C-3528-4DE6-A3C6-4953E8204D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11. Возникновение ислама. </a:t>
            </a:r>
            <a:br>
              <a:rPr lang="ru-RU" dirty="0"/>
            </a:br>
            <a:r>
              <a:rPr lang="ru-RU" dirty="0"/>
              <a:t>Арабский халифат и его распад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</a:t>
            </a:r>
            <a:r>
              <a:rPr lang="ru-RU" dirty="0" smtClean="0"/>
              <a:t>Началом мусульманского летоисчисления является: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1 г. н. Э</a:t>
            </a:r>
            <a:r>
              <a:rPr lang="ru-RU" sz="3600" dirty="0" smtClean="0"/>
              <a:t>.. </a:t>
            </a:r>
            <a:endParaRPr lang="ru-RU" sz="3600" dirty="0" smtClean="0"/>
          </a:p>
          <a:p>
            <a:r>
              <a:rPr lang="ru-RU" sz="3600" dirty="0" smtClean="0"/>
              <a:t>2)500г</a:t>
            </a:r>
            <a:r>
              <a:rPr lang="ru-RU" sz="3600" dirty="0" smtClean="0"/>
              <a:t>.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 smtClean="0"/>
              <a:t>) 622 г</a:t>
            </a:r>
            <a:endParaRPr lang="ru-RU" sz="3600" dirty="0" smtClean="0"/>
          </a:p>
          <a:p>
            <a:r>
              <a:rPr lang="ru-RU" sz="3600" dirty="0" smtClean="0"/>
              <a:t>4)630г</a:t>
            </a:r>
            <a:r>
              <a:rPr lang="ru-RU" sz="36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А10. </a:t>
            </a:r>
            <a:r>
              <a:rPr lang="ru-RU" dirty="0" smtClean="0"/>
              <a:t>В результате принятия ислама арабы: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стали поклоняться иконам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расширили торговлю с Византией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разрушили главную святыню - храм Кааба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прекратили междоусобные войны и объединились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1. Установите соответствие </a:t>
            </a:r>
            <a:r>
              <a:rPr lang="ru-RU" dirty="0" smtClean="0"/>
              <a:t>между </a:t>
            </a:r>
            <a:r>
              <a:rPr lang="ru-RU" dirty="0" smtClean="0"/>
              <a:t>понятием и </a:t>
            </a:r>
            <a:r>
              <a:rPr lang="ru-RU" dirty="0" smtClean="0"/>
              <a:t>определением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R="228600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/>
                          <a:ea typeface="Times New Roman"/>
                          <a:cs typeface="Times New Roman"/>
                        </a:rPr>
                        <a:t>Понятие 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92329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Определение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22860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А) Коран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1) правила поведения для мусульман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Б) шариат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2) главная священная книга мусульман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22860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В) Кааба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3) храм - главная святыня арабов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228600"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В2. </a:t>
            </a:r>
            <a:r>
              <a:rPr lang="ru-RU" dirty="0" smtClean="0"/>
              <a:t>Установите соответствие между датой и событием.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87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854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Дата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Событие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А) 610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1) первые выступления Мухаммеда с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про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поведями </a:t>
                      </a:r>
                    </a:p>
                    <a:p>
                      <a:pPr marL="7620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Б) 622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162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В) 630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2) бегство Мухаммеда из Мекки в Медину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557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3) подчинение Мекки Мухаммедом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1-1</a:t>
            </a:r>
          </a:p>
          <a:p>
            <a:r>
              <a:rPr lang="ru-RU" sz="4000" dirty="0" smtClean="0"/>
              <a:t>2-2</a:t>
            </a:r>
          </a:p>
          <a:p>
            <a:r>
              <a:rPr lang="ru-RU" sz="4000" dirty="0" smtClean="0"/>
              <a:t>3-2</a:t>
            </a:r>
          </a:p>
          <a:p>
            <a:r>
              <a:rPr lang="ru-RU" sz="4000" dirty="0" smtClean="0"/>
              <a:t>4-4</a:t>
            </a:r>
          </a:p>
          <a:p>
            <a:r>
              <a:rPr lang="ru-RU" sz="4000" dirty="0" smtClean="0"/>
              <a:t>5-1</a:t>
            </a:r>
          </a:p>
          <a:p>
            <a:r>
              <a:rPr lang="ru-RU" sz="4000" dirty="0" smtClean="0"/>
              <a:t>6-1</a:t>
            </a:r>
          </a:p>
          <a:p>
            <a:r>
              <a:rPr lang="ru-RU" sz="4000" dirty="0" smtClean="0"/>
              <a:t>7-3</a:t>
            </a:r>
          </a:p>
          <a:p>
            <a:r>
              <a:rPr lang="ru-RU" sz="4000" dirty="0" smtClean="0"/>
              <a:t>8-2</a:t>
            </a:r>
          </a:p>
          <a:p>
            <a:r>
              <a:rPr lang="ru-RU" sz="4000" dirty="0" smtClean="0"/>
              <a:t>9-3</a:t>
            </a:r>
          </a:p>
          <a:p>
            <a:r>
              <a:rPr lang="ru-RU" sz="4000" dirty="0" smtClean="0"/>
              <a:t>10-4</a:t>
            </a:r>
          </a:p>
          <a:p>
            <a:r>
              <a:rPr lang="ru-RU" sz="4000" dirty="0" smtClean="0"/>
              <a:t>В1  А2Б1В3</a:t>
            </a:r>
          </a:p>
          <a:p>
            <a:r>
              <a:rPr lang="ru-RU" sz="4000" dirty="0" smtClean="0"/>
              <a:t>В2    А1Б2В3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Арабы </a:t>
            </a:r>
            <a:r>
              <a:rPr lang="ru-RU" dirty="0" smtClean="0"/>
              <a:t>изначально </a:t>
            </a:r>
            <a:r>
              <a:rPr lang="ru-RU" dirty="0" smtClean="0"/>
              <a:t>населяли территорию: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Аравийского полуострова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Средней Азии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Палестины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Индии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Причина успеха завоевательных походов арабов: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</a:t>
            </a:r>
            <a:r>
              <a:rPr lang="ru-RU" sz="3200" dirty="0" smtClean="0"/>
              <a:t>) низкий уровень культуры покоренных народов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внутренняя слабость завоеванных стран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отсутствие конницы у других государств </a:t>
            </a:r>
          </a:p>
          <a:p>
            <a:r>
              <a:rPr lang="ru-RU" sz="3200" dirty="0" smtClean="0"/>
              <a:t>4</a:t>
            </a:r>
            <a:r>
              <a:rPr lang="ru-RU" sz="3200" dirty="0" smtClean="0"/>
              <a:t>) заключение союза с венграми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Графы в государстве франков в VI в. выполняли те же обязанности, что в арабском государстве: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кади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эмиры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 smtClean="0"/>
              <a:t>) халифы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бедуины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Одна из главных обязанностей мусульманина: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занятие земледелием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почитание Бога </a:t>
            </a:r>
            <a:r>
              <a:rPr lang="ru-RU" sz="3600" dirty="0" err="1" smtClean="0"/>
              <a:t>Яхве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занятие ростовщичеством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паломничество в Мекку и Медину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В основе мусульманского вероучения лежит </a:t>
            </a:r>
            <a:r>
              <a:rPr lang="ru-RU" dirty="0" smtClean="0"/>
              <a:t>требование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покориться воле Бога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отказаться от мирской жизни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отказаться от ношения оружия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мстить за смерть близких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Главное занятие арабов-бедуинов: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 </a:t>
            </a:r>
            <a:r>
              <a:rPr lang="ru-RU" sz="4000" dirty="0" smtClean="0"/>
              <a:t>1) разведение верблюдов </a:t>
            </a:r>
            <a:endParaRPr lang="ru-RU" sz="4000" dirty="0" smtClean="0"/>
          </a:p>
          <a:p>
            <a:r>
              <a:rPr lang="ru-RU" sz="4000" dirty="0" smtClean="0"/>
              <a:t> </a:t>
            </a:r>
            <a:r>
              <a:rPr lang="ru-RU" sz="4000" dirty="0" smtClean="0"/>
              <a:t>2) выращивание винограда </a:t>
            </a:r>
            <a:endParaRPr lang="ru-RU" sz="4000" dirty="0" smtClean="0"/>
          </a:p>
          <a:p>
            <a:r>
              <a:rPr lang="ru-RU" sz="4000" dirty="0" smtClean="0"/>
              <a:t> </a:t>
            </a:r>
            <a:r>
              <a:rPr lang="ru-RU" sz="4000" dirty="0" smtClean="0"/>
              <a:t>3) земледелие </a:t>
            </a:r>
          </a:p>
          <a:p>
            <a:r>
              <a:rPr lang="ru-RU" sz="4000" dirty="0" smtClean="0"/>
              <a:t>4</a:t>
            </a:r>
            <a:r>
              <a:rPr lang="ru-RU" sz="4000" dirty="0" smtClean="0"/>
              <a:t>) торговля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Объединение арабских </a:t>
            </a:r>
            <a:r>
              <a:rPr lang="ru-RU" dirty="0" smtClean="0"/>
              <a:t>племен  было </a:t>
            </a:r>
            <a:r>
              <a:rPr lang="ru-RU" dirty="0" smtClean="0"/>
              <a:t>ускорено: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развитием земледелия 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принятием христианства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борьбой с внешними врагами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созданием империи Карла Великого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Общим в истории империи Карла Великого и </a:t>
            </a:r>
            <a:r>
              <a:rPr lang="ru-RU" dirty="0" smtClean="0"/>
              <a:t>Арабского </a:t>
            </a:r>
            <a:r>
              <a:rPr lang="ru-RU" dirty="0" smtClean="0"/>
              <a:t>халифата </a:t>
            </a:r>
            <a:r>
              <a:rPr lang="ru-RU" dirty="0" smtClean="0"/>
              <a:t>было </a:t>
            </a:r>
            <a:r>
              <a:rPr lang="ru-RU" dirty="0" smtClean="0"/>
              <a:t>то, что: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глава государства одновременно являлся главой </a:t>
            </a:r>
            <a:r>
              <a:rPr lang="ru-RU" sz="3200" dirty="0" smtClean="0"/>
              <a:t>церкви  </a:t>
            </a:r>
            <a:endParaRPr lang="ru-RU" sz="3200" dirty="0" smtClean="0"/>
          </a:p>
          <a:p>
            <a:r>
              <a:rPr lang="ru-RU" sz="3200" dirty="0" smtClean="0"/>
              <a:t>2</a:t>
            </a:r>
            <a:r>
              <a:rPr lang="ru-RU" sz="3200" dirty="0" smtClean="0"/>
              <a:t>) оба государства распались на отдельные части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3) оба государства вели войны с норманнами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оба государства </a:t>
            </a:r>
            <a:r>
              <a:rPr lang="ru-RU" sz="3200" dirty="0" smtClean="0"/>
              <a:t>были </a:t>
            </a:r>
            <a:r>
              <a:rPr lang="ru-RU" sz="3200" dirty="0" smtClean="0"/>
              <a:t>завоеваны варварами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435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Тест 11. Возникновение ислама.  Арабский халифат и его распад  </vt:lpstr>
      <vt:lpstr>А1. Арабы изначально населяли территорию:  </vt:lpstr>
      <vt:lpstr>А2. Причина успеха завоевательных походов арабов:  </vt:lpstr>
      <vt:lpstr>АЗ. Графы в государстве франков в VI в. выполняли те же обязанности, что в арабском государстве:  </vt:lpstr>
      <vt:lpstr>А4. Одна из главных обязанностей мусульманина:</vt:lpstr>
      <vt:lpstr>А5. В основе мусульманского вероучения лежит требование:  </vt:lpstr>
      <vt:lpstr>А6. Главное занятие арабов-бедуинов:  </vt:lpstr>
      <vt:lpstr>А7. Объединение арабских племен  было ускорено:  </vt:lpstr>
      <vt:lpstr>А8. Общим в истории империи Карла Великого и Арабского халифата было то, что:  </vt:lpstr>
      <vt:lpstr>А9. Началом мусульманского летоисчисления является:  </vt:lpstr>
      <vt:lpstr>А10. В результате принятия ислама арабы:  </vt:lpstr>
      <vt:lpstr>В 1. Установите соответствие между понятием и определением.  </vt:lpstr>
      <vt:lpstr>В2. Установите соответствие между датой и событием.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11. Возникновение ислама.  Арабский халифат и его распад</dc:title>
  <dc:creator>Uzver</dc:creator>
  <cp:lastModifiedBy>Uzver</cp:lastModifiedBy>
  <cp:revision>3</cp:revision>
  <dcterms:created xsi:type="dcterms:W3CDTF">2013-10-14T15:30:33Z</dcterms:created>
  <dcterms:modified xsi:type="dcterms:W3CDTF">2013-10-14T15:55:29Z</dcterms:modified>
</cp:coreProperties>
</file>