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4" r:id="rId2"/>
    <p:sldId id="256" r:id="rId3"/>
    <p:sldId id="313" r:id="rId4"/>
    <p:sldId id="308" r:id="rId5"/>
    <p:sldId id="267" r:id="rId6"/>
    <p:sldId id="312" r:id="rId7"/>
    <p:sldId id="319" r:id="rId8"/>
    <p:sldId id="317" r:id="rId9"/>
    <p:sldId id="292" r:id="rId10"/>
    <p:sldId id="295" r:id="rId11"/>
    <p:sldId id="294" r:id="rId12"/>
    <p:sldId id="316" r:id="rId13"/>
    <p:sldId id="320" r:id="rId14"/>
    <p:sldId id="314" r:id="rId15"/>
    <p:sldId id="321" r:id="rId16"/>
    <p:sldId id="265" r:id="rId17"/>
    <p:sldId id="264" r:id="rId18"/>
    <p:sldId id="263" r:id="rId19"/>
    <p:sldId id="260" r:id="rId20"/>
    <p:sldId id="287" r:id="rId21"/>
    <p:sldId id="322" r:id="rId22"/>
    <p:sldId id="284" r:id="rId23"/>
    <p:sldId id="285" r:id="rId24"/>
    <p:sldId id="282" r:id="rId25"/>
    <p:sldId id="283" r:id="rId26"/>
    <p:sldId id="270" r:id="rId27"/>
    <p:sldId id="300" r:id="rId28"/>
    <p:sldId id="257" r:id="rId29"/>
    <p:sldId id="269" r:id="rId30"/>
    <p:sldId id="296" r:id="rId31"/>
    <p:sldId id="303" r:id="rId32"/>
    <p:sldId id="30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1FD6E5-A1B1-4E53-961D-725D7EC77F70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DD5BD7-7D53-4E55-BF17-7FDC50C89EAC}">
      <dgm:prSet phldrT="[Текст]" custT="1"/>
      <dgm:spPr/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r>
            <a:rPr lang="ru-RU" sz="1600" b="1" dirty="0" smtClean="0">
              <a:solidFill>
                <a:srgbClr val="002060"/>
              </a:solidFill>
            </a:rPr>
            <a:t>Атлантический</a:t>
          </a:r>
          <a:endParaRPr lang="ru-RU" sz="1500" b="1" dirty="0">
            <a:solidFill>
              <a:srgbClr val="002060"/>
            </a:solidFill>
          </a:endParaRPr>
        </a:p>
      </dgm:t>
    </dgm:pt>
    <dgm:pt modelId="{A05C9603-0AE7-41E2-84D0-13872899ECE7}" type="parTrans" cxnId="{55C4E133-561D-4CB5-A370-2FDCCE99A61C}">
      <dgm:prSet/>
      <dgm:spPr/>
      <dgm:t>
        <a:bodyPr/>
        <a:lstStyle/>
        <a:p>
          <a:endParaRPr lang="ru-RU"/>
        </a:p>
      </dgm:t>
    </dgm:pt>
    <dgm:pt modelId="{D42E62B8-15EA-4A52-9DD1-8ECBF22450DF}" type="sibTrans" cxnId="{55C4E133-561D-4CB5-A370-2FDCCE99A61C}">
      <dgm:prSet/>
      <dgm:spPr/>
      <dgm:t>
        <a:bodyPr/>
        <a:lstStyle/>
        <a:p>
          <a:endParaRPr lang="ru-RU"/>
        </a:p>
      </dgm:t>
    </dgm:pt>
    <dgm:pt modelId="{2591EE24-ABCF-46EC-8269-577CB599DF0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Индийский</a:t>
          </a:r>
          <a:endParaRPr lang="ru-RU" sz="1600" b="1" dirty="0">
            <a:solidFill>
              <a:srgbClr val="002060"/>
            </a:solidFill>
          </a:endParaRPr>
        </a:p>
      </dgm:t>
    </dgm:pt>
    <dgm:pt modelId="{160A1AEF-84FC-4113-A1C0-B5D97EF7969B}" type="parTrans" cxnId="{B5546EF7-CCCE-4AA9-BAA9-118FF29476F8}">
      <dgm:prSet/>
      <dgm:spPr/>
      <dgm:t>
        <a:bodyPr/>
        <a:lstStyle/>
        <a:p>
          <a:endParaRPr lang="ru-RU"/>
        </a:p>
      </dgm:t>
    </dgm:pt>
    <dgm:pt modelId="{8D01EB28-ED2C-44B0-A1AC-CF0212EB29BD}" type="sibTrans" cxnId="{B5546EF7-CCCE-4AA9-BAA9-118FF29476F8}">
      <dgm:prSet/>
      <dgm:spPr/>
      <dgm:t>
        <a:bodyPr/>
        <a:lstStyle/>
        <a:p>
          <a:endParaRPr lang="ru-RU"/>
        </a:p>
      </dgm:t>
    </dgm:pt>
    <dgm:pt modelId="{7704126D-14DB-4D2C-BC11-5CC9EA798D16}" type="asst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Внутреннего стока</a:t>
          </a:r>
          <a:endParaRPr lang="ru-RU" sz="1600" b="1" dirty="0">
            <a:solidFill>
              <a:srgbClr val="002060"/>
            </a:solidFill>
          </a:endParaRPr>
        </a:p>
      </dgm:t>
    </dgm:pt>
    <dgm:pt modelId="{F47D89BF-DA23-4846-BF59-975082859E8D}" type="parTrans" cxnId="{2C804FD0-4AE9-40EB-ADCF-88A843D6C8BF}">
      <dgm:prSet/>
      <dgm:spPr/>
      <dgm:t>
        <a:bodyPr/>
        <a:lstStyle/>
        <a:p>
          <a:endParaRPr lang="ru-RU"/>
        </a:p>
      </dgm:t>
    </dgm:pt>
    <dgm:pt modelId="{2DBE83D4-0F35-477E-8DB0-32A5DA95F95E}" type="sibTrans" cxnId="{2C804FD0-4AE9-40EB-ADCF-88A843D6C8BF}">
      <dgm:prSet/>
      <dgm:spPr/>
      <dgm:t>
        <a:bodyPr/>
        <a:lstStyle/>
        <a:p>
          <a:endParaRPr lang="ru-RU"/>
        </a:p>
      </dgm:t>
    </dgm:pt>
    <dgm:pt modelId="{D96E957D-6C87-485B-B4A0-F7DA96EDD7D3}">
      <dgm:prSet/>
      <dgm:spPr/>
      <dgm:t>
        <a:bodyPr/>
        <a:lstStyle/>
        <a:p>
          <a:r>
            <a:rPr lang="ru-RU" b="1" dirty="0" smtClean="0">
              <a:solidFill>
                <a:srgbClr val="00B050"/>
              </a:solidFill>
            </a:rPr>
            <a:t>Нил</a:t>
          </a:r>
        </a:p>
        <a:p>
          <a:r>
            <a:rPr lang="ru-RU" b="1" dirty="0" smtClean="0">
              <a:solidFill>
                <a:srgbClr val="00B050"/>
              </a:solidFill>
            </a:rPr>
            <a:t>Нигер</a:t>
          </a:r>
        </a:p>
        <a:p>
          <a:r>
            <a:rPr lang="ru-RU" b="1" dirty="0" smtClean="0">
              <a:solidFill>
                <a:srgbClr val="00B050"/>
              </a:solidFill>
            </a:rPr>
            <a:t>Конго</a:t>
          </a:r>
        </a:p>
        <a:p>
          <a:r>
            <a:rPr lang="ru-RU" b="1" dirty="0" smtClean="0">
              <a:solidFill>
                <a:srgbClr val="00B050"/>
              </a:solidFill>
            </a:rPr>
            <a:t>Оранжевая</a:t>
          </a:r>
          <a:endParaRPr lang="ru-RU" b="1" dirty="0">
            <a:solidFill>
              <a:srgbClr val="00B050"/>
            </a:solidFill>
          </a:endParaRPr>
        </a:p>
      </dgm:t>
    </dgm:pt>
    <dgm:pt modelId="{75E01AAC-A73A-4BE4-822C-8248D665A2A7}" type="parTrans" cxnId="{63A6D42A-6784-4926-878F-CD3FA5005F11}">
      <dgm:prSet/>
      <dgm:spPr/>
      <dgm:t>
        <a:bodyPr/>
        <a:lstStyle/>
        <a:p>
          <a:endParaRPr lang="ru-RU"/>
        </a:p>
      </dgm:t>
    </dgm:pt>
    <dgm:pt modelId="{D64FD4B7-5545-4713-92FB-9571512613B4}" type="sibTrans" cxnId="{63A6D42A-6784-4926-878F-CD3FA5005F11}">
      <dgm:prSet/>
      <dgm:spPr/>
      <dgm:t>
        <a:bodyPr/>
        <a:lstStyle/>
        <a:p>
          <a:endParaRPr lang="ru-RU"/>
        </a:p>
      </dgm:t>
    </dgm:pt>
    <dgm:pt modelId="{2221F57D-E6E1-452C-B084-0D2F93679627}">
      <dgm:prSet/>
      <dgm:spPr/>
      <dgm:t>
        <a:bodyPr/>
        <a:lstStyle/>
        <a:p>
          <a:r>
            <a:rPr lang="ru-RU" b="1" dirty="0" smtClean="0">
              <a:solidFill>
                <a:srgbClr val="00B050"/>
              </a:solidFill>
            </a:rPr>
            <a:t>Замбези</a:t>
          </a:r>
        </a:p>
        <a:p>
          <a:r>
            <a:rPr lang="ru-RU" b="1" dirty="0" err="1" smtClean="0">
              <a:solidFill>
                <a:srgbClr val="00B050"/>
              </a:solidFill>
            </a:rPr>
            <a:t>Лимпопо</a:t>
          </a:r>
          <a:endParaRPr lang="ru-RU" b="1" dirty="0">
            <a:solidFill>
              <a:srgbClr val="00B050"/>
            </a:solidFill>
          </a:endParaRPr>
        </a:p>
      </dgm:t>
    </dgm:pt>
    <dgm:pt modelId="{85F2A8F4-3CA0-480C-BA10-AB154486B8AD}" type="parTrans" cxnId="{D1F6685B-61BD-4A30-9F8E-283019301679}">
      <dgm:prSet/>
      <dgm:spPr/>
      <dgm:t>
        <a:bodyPr/>
        <a:lstStyle/>
        <a:p>
          <a:endParaRPr lang="ru-RU"/>
        </a:p>
      </dgm:t>
    </dgm:pt>
    <dgm:pt modelId="{69C822BA-5EF6-4FC2-9372-D7EF2B31ABFB}" type="sibTrans" cxnId="{D1F6685B-61BD-4A30-9F8E-283019301679}">
      <dgm:prSet/>
      <dgm:spPr/>
      <dgm:t>
        <a:bodyPr/>
        <a:lstStyle/>
        <a:p>
          <a:endParaRPr lang="ru-RU"/>
        </a:p>
      </dgm:t>
    </dgm:pt>
    <dgm:pt modelId="{8AD59697-F2AC-4F06-9418-151DB43AAAF0}">
      <dgm:prSet/>
      <dgm:spPr/>
      <dgm:t>
        <a:bodyPr/>
        <a:lstStyle/>
        <a:p>
          <a:r>
            <a:rPr lang="ru-RU" b="1" dirty="0" err="1" smtClean="0">
              <a:solidFill>
                <a:srgbClr val="00B050"/>
              </a:solidFill>
            </a:rPr>
            <a:t>Шари</a:t>
          </a:r>
          <a:endParaRPr lang="ru-RU" b="1" dirty="0">
            <a:solidFill>
              <a:srgbClr val="00B050"/>
            </a:solidFill>
          </a:endParaRPr>
        </a:p>
      </dgm:t>
    </dgm:pt>
    <dgm:pt modelId="{91EB1FBA-B70E-4FD2-AF38-2BF91C54657C}" type="parTrans" cxnId="{BB800513-DEC3-4963-8529-070FE6B024B8}">
      <dgm:prSet/>
      <dgm:spPr/>
      <dgm:t>
        <a:bodyPr/>
        <a:lstStyle/>
        <a:p>
          <a:endParaRPr lang="ru-RU"/>
        </a:p>
      </dgm:t>
    </dgm:pt>
    <dgm:pt modelId="{DCC25E1B-086A-47FE-B6ED-6828CDC0B53E}" type="sibTrans" cxnId="{BB800513-DEC3-4963-8529-070FE6B024B8}">
      <dgm:prSet/>
      <dgm:spPr/>
      <dgm:t>
        <a:bodyPr/>
        <a:lstStyle/>
        <a:p>
          <a:endParaRPr lang="ru-RU"/>
        </a:p>
      </dgm:t>
    </dgm:pt>
    <dgm:pt modelId="{3EA73A3C-262F-4CA2-8232-5C1165AC884E}">
      <dgm:prSet phldrT="[Текст]" custT="1"/>
      <dgm:spPr/>
      <dgm:t>
        <a:bodyPr/>
        <a:lstStyle/>
        <a:p>
          <a:r>
            <a:rPr lang="ru-RU" sz="3600" b="1" i="1" dirty="0" smtClean="0">
              <a:solidFill>
                <a:srgbClr val="FF0000"/>
              </a:solidFill>
            </a:rPr>
            <a:t>БАССЕЙНЫ ОКЕАНОВ</a:t>
          </a:r>
          <a:endParaRPr lang="ru-RU" sz="3600" b="1" i="1" dirty="0">
            <a:solidFill>
              <a:srgbClr val="FF0000"/>
            </a:solidFill>
          </a:endParaRPr>
        </a:p>
      </dgm:t>
    </dgm:pt>
    <dgm:pt modelId="{1865A1B5-AC26-43F1-8760-C314074D86BE}" type="sibTrans" cxnId="{7757761E-840B-4404-BE5E-1CF8D6F498D0}">
      <dgm:prSet/>
      <dgm:spPr/>
      <dgm:t>
        <a:bodyPr/>
        <a:lstStyle/>
        <a:p>
          <a:endParaRPr lang="ru-RU"/>
        </a:p>
      </dgm:t>
    </dgm:pt>
    <dgm:pt modelId="{F15DB746-1B48-4753-97E8-211C9467D852}" type="parTrans" cxnId="{7757761E-840B-4404-BE5E-1CF8D6F498D0}">
      <dgm:prSet/>
      <dgm:spPr/>
      <dgm:t>
        <a:bodyPr/>
        <a:lstStyle/>
        <a:p>
          <a:endParaRPr lang="ru-RU"/>
        </a:p>
      </dgm:t>
    </dgm:pt>
    <dgm:pt modelId="{D35DFEAC-141A-4090-93A4-3B18E8E7DF87}" type="pres">
      <dgm:prSet presAssocID="{C91FD6E5-A1B1-4E53-961D-725D7EC77F7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A62E062-C5D1-4E92-A859-85A230548830}" type="pres">
      <dgm:prSet presAssocID="{3EA73A3C-262F-4CA2-8232-5C1165AC884E}" presName="hierRoot1" presStyleCnt="0"/>
      <dgm:spPr/>
    </dgm:pt>
    <dgm:pt modelId="{4274AB0D-9151-4BCF-8D40-107BAFEB12D8}" type="pres">
      <dgm:prSet presAssocID="{3EA73A3C-262F-4CA2-8232-5C1165AC884E}" presName="composite" presStyleCnt="0"/>
      <dgm:spPr/>
    </dgm:pt>
    <dgm:pt modelId="{CF25711C-9006-4945-AE41-7D9DB2884D35}" type="pres">
      <dgm:prSet presAssocID="{3EA73A3C-262F-4CA2-8232-5C1165AC884E}" presName="background" presStyleLbl="node0" presStyleIdx="0" presStyleCnt="1"/>
      <dgm:spPr/>
    </dgm:pt>
    <dgm:pt modelId="{7F303A54-9395-41F4-B6F9-F83F7C4186EC}" type="pres">
      <dgm:prSet presAssocID="{3EA73A3C-262F-4CA2-8232-5C1165AC884E}" presName="text" presStyleLbl="fgAcc0" presStyleIdx="0" presStyleCnt="1" custScaleX="469632" custScaleY="1497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D322B8-1147-4EB4-9A14-587A8259DAEC}" type="pres">
      <dgm:prSet presAssocID="{3EA73A3C-262F-4CA2-8232-5C1165AC884E}" presName="hierChild2" presStyleCnt="0"/>
      <dgm:spPr/>
    </dgm:pt>
    <dgm:pt modelId="{A5C5010C-06BE-452E-98B8-19677F840728}" type="pres">
      <dgm:prSet presAssocID="{A05C9603-0AE7-41E2-84D0-13872899ECE7}" presName="Name10" presStyleLbl="parChTrans1D2" presStyleIdx="0" presStyleCnt="3"/>
      <dgm:spPr/>
      <dgm:t>
        <a:bodyPr/>
        <a:lstStyle/>
        <a:p>
          <a:endParaRPr lang="ru-RU"/>
        </a:p>
      </dgm:t>
    </dgm:pt>
    <dgm:pt modelId="{A6B3DB09-3406-4B92-9A2C-E80DBA51E3EF}" type="pres">
      <dgm:prSet presAssocID="{9DDD5BD7-7D53-4E55-BF17-7FDC50C89EAC}" presName="hierRoot2" presStyleCnt="0"/>
      <dgm:spPr/>
    </dgm:pt>
    <dgm:pt modelId="{1E6AB8F9-4257-49A3-B015-765BA61D7AB2}" type="pres">
      <dgm:prSet presAssocID="{9DDD5BD7-7D53-4E55-BF17-7FDC50C89EAC}" presName="composite2" presStyleCnt="0"/>
      <dgm:spPr/>
    </dgm:pt>
    <dgm:pt modelId="{14A442EB-04D7-4D63-80FD-170B6795B58E}" type="pres">
      <dgm:prSet presAssocID="{9DDD5BD7-7D53-4E55-BF17-7FDC50C89EAC}" presName="background2" presStyleLbl="node2" presStyleIdx="0" presStyleCnt="2"/>
      <dgm:spPr/>
    </dgm:pt>
    <dgm:pt modelId="{8FE8B8C2-5B59-4E19-9E82-659D41D7FC17}" type="pres">
      <dgm:prSet presAssocID="{9DDD5BD7-7D53-4E55-BF17-7FDC50C89EAC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096ABE-8E81-4A15-8FAD-1D72E635633A}" type="pres">
      <dgm:prSet presAssocID="{9DDD5BD7-7D53-4E55-BF17-7FDC50C89EAC}" presName="hierChild3" presStyleCnt="0"/>
      <dgm:spPr/>
    </dgm:pt>
    <dgm:pt modelId="{FD60C4A2-27D6-4F7F-BE44-1F47CCCEB295}" type="pres">
      <dgm:prSet presAssocID="{75E01AAC-A73A-4BE4-822C-8248D665A2A7}" presName="Name17" presStyleLbl="parChTrans1D3" presStyleIdx="0" presStyleCnt="3"/>
      <dgm:spPr/>
      <dgm:t>
        <a:bodyPr/>
        <a:lstStyle/>
        <a:p>
          <a:endParaRPr lang="ru-RU"/>
        </a:p>
      </dgm:t>
    </dgm:pt>
    <dgm:pt modelId="{C6D601C8-B559-47E6-A4A9-A02E388533F5}" type="pres">
      <dgm:prSet presAssocID="{D96E957D-6C87-485B-B4A0-F7DA96EDD7D3}" presName="hierRoot3" presStyleCnt="0"/>
      <dgm:spPr/>
    </dgm:pt>
    <dgm:pt modelId="{7A304568-23B8-4B71-9209-2832944A0D17}" type="pres">
      <dgm:prSet presAssocID="{D96E957D-6C87-485B-B4A0-F7DA96EDD7D3}" presName="composite3" presStyleCnt="0"/>
      <dgm:spPr/>
    </dgm:pt>
    <dgm:pt modelId="{B612BA27-A653-48AF-81EE-4707D24BEEA4}" type="pres">
      <dgm:prSet presAssocID="{D96E957D-6C87-485B-B4A0-F7DA96EDD7D3}" presName="background3" presStyleLbl="node3" presStyleIdx="0" presStyleCnt="3"/>
      <dgm:spPr/>
    </dgm:pt>
    <dgm:pt modelId="{7D256A0A-C7B6-4E40-8035-9542BC404C46}" type="pres">
      <dgm:prSet presAssocID="{D96E957D-6C87-485B-B4A0-F7DA96EDD7D3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0F98E0-8DC7-4C33-8E6A-D2C21ED540FB}" type="pres">
      <dgm:prSet presAssocID="{D96E957D-6C87-485B-B4A0-F7DA96EDD7D3}" presName="hierChild4" presStyleCnt="0"/>
      <dgm:spPr/>
    </dgm:pt>
    <dgm:pt modelId="{5D199B75-4CD0-4945-8EA8-CCCDFC4E7911}" type="pres">
      <dgm:prSet presAssocID="{160A1AEF-84FC-4113-A1C0-B5D97EF7969B}" presName="Name10" presStyleLbl="parChTrans1D2" presStyleIdx="1" presStyleCnt="3"/>
      <dgm:spPr/>
      <dgm:t>
        <a:bodyPr/>
        <a:lstStyle/>
        <a:p>
          <a:endParaRPr lang="ru-RU"/>
        </a:p>
      </dgm:t>
    </dgm:pt>
    <dgm:pt modelId="{46BDFCA3-B92F-4A0B-9027-07BF1BE8A544}" type="pres">
      <dgm:prSet presAssocID="{2591EE24-ABCF-46EC-8269-577CB599DF01}" presName="hierRoot2" presStyleCnt="0"/>
      <dgm:spPr/>
    </dgm:pt>
    <dgm:pt modelId="{BA16492B-D2FB-4AAF-B425-DFC9B894BE48}" type="pres">
      <dgm:prSet presAssocID="{2591EE24-ABCF-46EC-8269-577CB599DF01}" presName="composite2" presStyleCnt="0"/>
      <dgm:spPr/>
    </dgm:pt>
    <dgm:pt modelId="{1106B197-6F88-4BA4-A405-54075266EA4F}" type="pres">
      <dgm:prSet presAssocID="{2591EE24-ABCF-46EC-8269-577CB599DF01}" presName="background2" presStyleLbl="node2" presStyleIdx="1" presStyleCnt="2"/>
      <dgm:spPr/>
    </dgm:pt>
    <dgm:pt modelId="{93FA77E0-24AB-45CB-B3B0-200D59085AD0}" type="pres">
      <dgm:prSet presAssocID="{2591EE24-ABCF-46EC-8269-577CB599DF01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D86232-6FB2-4FAE-A8AB-8DAE2FB604F5}" type="pres">
      <dgm:prSet presAssocID="{2591EE24-ABCF-46EC-8269-577CB599DF01}" presName="hierChild3" presStyleCnt="0"/>
      <dgm:spPr/>
    </dgm:pt>
    <dgm:pt modelId="{6405C6B7-34F6-4B1C-B00F-0C0E44300B91}" type="pres">
      <dgm:prSet presAssocID="{85F2A8F4-3CA0-480C-BA10-AB154486B8AD}" presName="Name17" presStyleLbl="parChTrans1D3" presStyleIdx="1" presStyleCnt="3"/>
      <dgm:spPr/>
      <dgm:t>
        <a:bodyPr/>
        <a:lstStyle/>
        <a:p>
          <a:endParaRPr lang="ru-RU"/>
        </a:p>
      </dgm:t>
    </dgm:pt>
    <dgm:pt modelId="{E231E7CD-DF9E-4B69-BB13-9A24740C02AA}" type="pres">
      <dgm:prSet presAssocID="{2221F57D-E6E1-452C-B084-0D2F93679627}" presName="hierRoot3" presStyleCnt="0"/>
      <dgm:spPr/>
    </dgm:pt>
    <dgm:pt modelId="{366D6326-CFA9-4A94-8701-6BACF5910E62}" type="pres">
      <dgm:prSet presAssocID="{2221F57D-E6E1-452C-B084-0D2F93679627}" presName="composite3" presStyleCnt="0"/>
      <dgm:spPr/>
    </dgm:pt>
    <dgm:pt modelId="{E9B700ED-AACB-40E3-8CE2-4AE41972F6DC}" type="pres">
      <dgm:prSet presAssocID="{2221F57D-E6E1-452C-B084-0D2F93679627}" presName="background3" presStyleLbl="node3" presStyleIdx="1" presStyleCnt="3"/>
      <dgm:spPr/>
    </dgm:pt>
    <dgm:pt modelId="{FF050070-780D-459B-9A13-A666D0F34EFC}" type="pres">
      <dgm:prSet presAssocID="{2221F57D-E6E1-452C-B084-0D2F93679627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38D388-3E97-4E5D-A53B-7279637B09A8}" type="pres">
      <dgm:prSet presAssocID="{2221F57D-E6E1-452C-B084-0D2F93679627}" presName="hierChild4" presStyleCnt="0"/>
      <dgm:spPr/>
    </dgm:pt>
    <dgm:pt modelId="{CB4D883A-D2CB-4705-BD65-2937EC8958A7}" type="pres">
      <dgm:prSet presAssocID="{F47D89BF-DA23-4846-BF59-975082859E8D}" presName="Name10" presStyleLbl="parChTrans1D2" presStyleIdx="2" presStyleCnt="3"/>
      <dgm:spPr/>
      <dgm:t>
        <a:bodyPr/>
        <a:lstStyle/>
        <a:p>
          <a:endParaRPr lang="ru-RU"/>
        </a:p>
      </dgm:t>
    </dgm:pt>
    <dgm:pt modelId="{9FF8C3DE-BB72-498A-B2EB-90E63AA88DEB}" type="pres">
      <dgm:prSet presAssocID="{7704126D-14DB-4D2C-BC11-5CC9EA798D16}" presName="hierRoot2" presStyleCnt="0"/>
      <dgm:spPr/>
    </dgm:pt>
    <dgm:pt modelId="{38BA6702-ED72-49B2-BACC-A269F2F07900}" type="pres">
      <dgm:prSet presAssocID="{7704126D-14DB-4D2C-BC11-5CC9EA798D16}" presName="composite2" presStyleCnt="0"/>
      <dgm:spPr/>
    </dgm:pt>
    <dgm:pt modelId="{568FCBFB-71A7-46EE-808A-58EE004AE32B}" type="pres">
      <dgm:prSet presAssocID="{7704126D-14DB-4D2C-BC11-5CC9EA798D16}" presName="background2" presStyleLbl="asst1" presStyleIdx="0" presStyleCnt="1"/>
      <dgm:spPr/>
    </dgm:pt>
    <dgm:pt modelId="{80C3F8C1-39EB-4487-8C1D-AC2AB491FD36}" type="pres">
      <dgm:prSet presAssocID="{7704126D-14DB-4D2C-BC11-5CC9EA798D16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393B73-755D-405C-AA16-EAAF90836689}" type="pres">
      <dgm:prSet presAssocID="{7704126D-14DB-4D2C-BC11-5CC9EA798D16}" presName="hierChild3" presStyleCnt="0"/>
      <dgm:spPr/>
    </dgm:pt>
    <dgm:pt modelId="{F5054C52-976D-4FC1-817D-0AC2B8B11DF9}" type="pres">
      <dgm:prSet presAssocID="{91EB1FBA-B70E-4FD2-AF38-2BF91C54657C}" presName="Name17" presStyleLbl="parChTrans1D3" presStyleIdx="2" presStyleCnt="3"/>
      <dgm:spPr/>
      <dgm:t>
        <a:bodyPr/>
        <a:lstStyle/>
        <a:p>
          <a:endParaRPr lang="ru-RU"/>
        </a:p>
      </dgm:t>
    </dgm:pt>
    <dgm:pt modelId="{77C66CD4-478A-4BE4-A273-50649FB5C809}" type="pres">
      <dgm:prSet presAssocID="{8AD59697-F2AC-4F06-9418-151DB43AAAF0}" presName="hierRoot3" presStyleCnt="0"/>
      <dgm:spPr/>
    </dgm:pt>
    <dgm:pt modelId="{B6438BD9-8F9C-44D6-930E-86BFAB8ACE06}" type="pres">
      <dgm:prSet presAssocID="{8AD59697-F2AC-4F06-9418-151DB43AAAF0}" presName="composite3" presStyleCnt="0"/>
      <dgm:spPr/>
    </dgm:pt>
    <dgm:pt modelId="{712D1E7F-A989-4604-9185-5BF2ED22B552}" type="pres">
      <dgm:prSet presAssocID="{8AD59697-F2AC-4F06-9418-151DB43AAAF0}" presName="background3" presStyleLbl="node3" presStyleIdx="2" presStyleCnt="3"/>
      <dgm:spPr/>
    </dgm:pt>
    <dgm:pt modelId="{D4CCA8B2-C8A6-4A5C-A8E3-93C3D8B9EFCE}" type="pres">
      <dgm:prSet presAssocID="{8AD59697-F2AC-4F06-9418-151DB43AAAF0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F6CF25-8500-4EB2-9B2B-5D670BCDA7C2}" type="pres">
      <dgm:prSet presAssocID="{8AD59697-F2AC-4F06-9418-151DB43AAAF0}" presName="hierChild4" presStyleCnt="0"/>
      <dgm:spPr/>
    </dgm:pt>
  </dgm:ptLst>
  <dgm:cxnLst>
    <dgm:cxn modelId="{55C4E133-561D-4CB5-A370-2FDCCE99A61C}" srcId="{3EA73A3C-262F-4CA2-8232-5C1165AC884E}" destId="{9DDD5BD7-7D53-4E55-BF17-7FDC50C89EAC}" srcOrd="0" destOrd="0" parTransId="{A05C9603-0AE7-41E2-84D0-13872899ECE7}" sibTransId="{D42E62B8-15EA-4A52-9DD1-8ECBF22450DF}"/>
    <dgm:cxn modelId="{0540FFBB-251B-4785-8669-C95C18AF9164}" type="presOf" srcId="{85F2A8F4-3CA0-480C-BA10-AB154486B8AD}" destId="{6405C6B7-34F6-4B1C-B00F-0C0E44300B91}" srcOrd="0" destOrd="0" presId="urn:microsoft.com/office/officeart/2005/8/layout/hierarchy1"/>
    <dgm:cxn modelId="{4F62EC96-91FA-4EB6-82D6-93CFE863669B}" type="presOf" srcId="{D96E957D-6C87-485B-B4A0-F7DA96EDD7D3}" destId="{7D256A0A-C7B6-4E40-8035-9542BC404C46}" srcOrd="0" destOrd="0" presId="urn:microsoft.com/office/officeart/2005/8/layout/hierarchy1"/>
    <dgm:cxn modelId="{D1F6685B-61BD-4A30-9F8E-283019301679}" srcId="{2591EE24-ABCF-46EC-8269-577CB599DF01}" destId="{2221F57D-E6E1-452C-B084-0D2F93679627}" srcOrd="0" destOrd="0" parTransId="{85F2A8F4-3CA0-480C-BA10-AB154486B8AD}" sibTransId="{69C822BA-5EF6-4FC2-9372-D7EF2B31ABFB}"/>
    <dgm:cxn modelId="{BB800513-DEC3-4963-8529-070FE6B024B8}" srcId="{7704126D-14DB-4D2C-BC11-5CC9EA798D16}" destId="{8AD59697-F2AC-4F06-9418-151DB43AAAF0}" srcOrd="0" destOrd="0" parTransId="{91EB1FBA-B70E-4FD2-AF38-2BF91C54657C}" sibTransId="{DCC25E1B-086A-47FE-B6ED-6828CDC0B53E}"/>
    <dgm:cxn modelId="{69FAE68A-92A3-4DB9-9DA6-4F5623698E1B}" type="presOf" srcId="{160A1AEF-84FC-4113-A1C0-B5D97EF7969B}" destId="{5D199B75-4CD0-4945-8EA8-CCCDFC4E7911}" srcOrd="0" destOrd="0" presId="urn:microsoft.com/office/officeart/2005/8/layout/hierarchy1"/>
    <dgm:cxn modelId="{2C804FD0-4AE9-40EB-ADCF-88A843D6C8BF}" srcId="{3EA73A3C-262F-4CA2-8232-5C1165AC884E}" destId="{7704126D-14DB-4D2C-BC11-5CC9EA798D16}" srcOrd="2" destOrd="0" parTransId="{F47D89BF-DA23-4846-BF59-975082859E8D}" sibTransId="{2DBE83D4-0F35-477E-8DB0-32A5DA95F95E}"/>
    <dgm:cxn modelId="{3A3FC106-DCD6-466C-BDB8-EAA0B7FD8466}" type="presOf" srcId="{C91FD6E5-A1B1-4E53-961D-725D7EC77F70}" destId="{D35DFEAC-141A-4090-93A4-3B18E8E7DF87}" srcOrd="0" destOrd="0" presId="urn:microsoft.com/office/officeart/2005/8/layout/hierarchy1"/>
    <dgm:cxn modelId="{A2F22036-A588-4654-ABDF-36260D9522FA}" type="presOf" srcId="{9DDD5BD7-7D53-4E55-BF17-7FDC50C89EAC}" destId="{8FE8B8C2-5B59-4E19-9E82-659D41D7FC17}" srcOrd="0" destOrd="0" presId="urn:microsoft.com/office/officeart/2005/8/layout/hierarchy1"/>
    <dgm:cxn modelId="{FE86DE3F-3E37-4938-B64A-F8644AD5B1D8}" type="presOf" srcId="{75E01AAC-A73A-4BE4-822C-8248D665A2A7}" destId="{FD60C4A2-27D6-4F7F-BE44-1F47CCCEB295}" srcOrd="0" destOrd="0" presId="urn:microsoft.com/office/officeart/2005/8/layout/hierarchy1"/>
    <dgm:cxn modelId="{3B776CCB-0E4D-450F-A1E5-328CF44D6772}" type="presOf" srcId="{7704126D-14DB-4D2C-BC11-5CC9EA798D16}" destId="{80C3F8C1-39EB-4487-8C1D-AC2AB491FD36}" srcOrd="0" destOrd="0" presId="urn:microsoft.com/office/officeart/2005/8/layout/hierarchy1"/>
    <dgm:cxn modelId="{E43CE393-7A08-4B37-9248-385DB24D5AAA}" type="presOf" srcId="{2221F57D-E6E1-452C-B084-0D2F93679627}" destId="{FF050070-780D-459B-9A13-A666D0F34EFC}" srcOrd="0" destOrd="0" presId="urn:microsoft.com/office/officeart/2005/8/layout/hierarchy1"/>
    <dgm:cxn modelId="{31F9B79C-1D13-4856-9E11-EACEBFC9DD32}" type="presOf" srcId="{91EB1FBA-B70E-4FD2-AF38-2BF91C54657C}" destId="{F5054C52-976D-4FC1-817D-0AC2B8B11DF9}" srcOrd="0" destOrd="0" presId="urn:microsoft.com/office/officeart/2005/8/layout/hierarchy1"/>
    <dgm:cxn modelId="{78F3C41F-6733-4A79-B705-BEB7272BFE3B}" type="presOf" srcId="{A05C9603-0AE7-41E2-84D0-13872899ECE7}" destId="{A5C5010C-06BE-452E-98B8-19677F840728}" srcOrd="0" destOrd="0" presId="urn:microsoft.com/office/officeart/2005/8/layout/hierarchy1"/>
    <dgm:cxn modelId="{B5546EF7-CCCE-4AA9-BAA9-118FF29476F8}" srcId="{3EA73A3C-262F-4CA2-8232-5C1165AC884E}" destId="{2591EE24-ABCF-46EC-8269-577CB599DF01}" srcOrd="1" destOrd="0" parTransId="{160A1AEF-84FC-4113-A1C0-B5D97EF7969B}" sibTransId="{8D01EB28-ED2C-44B0-A1AC-CF0212EB29BD}"/>
    <dgm:cxn modelId="{7757761E-840B-4404-BE5E-1CF8D6F498D0}" srcId="{C91FD6E5-A1B1-4E53-961D-725D7EC77F70}" destId="{3EA73A3C-262F-4CA2-8232-5C1165AC884E}" srcOrd="0" destOrd="0" parTransId="{F15DB746-1B48-4753-97E8-211C9467D852}" sibTransId="{1865A1B5-AC26-43F1-8760-C314074D86BE}"/>
    <dgm:cxn modelId="{5A7B0C8E-42FB-4CBE-BEF2-C85FE22F8721}" type="presOf" srcId="{8AD59697-F2AC-4F06-9418-151DB43AAAF0}" destId="{D4CCA8B2-C8A6-4A5C-A8E3-93C3D8B9EFCE}" srcOrd="0" destOrd="0" presId="urn:microsoft.com/office/officeart/2005/8/layout/hierarchy1"/>
    <dgm:cxn modelId="{0C0D3A5C-E3D9-4B2F-9D91-64ED1A5F85A8}" type="presOf" srcId="{2591EE24-ABCF-46EC-8269-577CB599DF01}" destId="{93FA77E0-24AB-45CB-B3B0-200D59085AD0}" srcOrd="0" destOrd="0" presId="urn:microsoft.com/office/officeart/2005/8/layout/hierarchy1"/>
    <dgm:cxn modelId="{187ED00F-1BC1-44AB-95BF-76453C916CB0}" type="presOf" srcId="{F47D89BF-DA23-4846-BF59-975082859E8D}" destId="{CB4D883A-D2CB-4705-BD65-2937EC8958A7}" srcOrd="0" destOrd="0" presId="urn:microsoft.com/office/officeart/2005/8/layout/hierarchy1"/>
    <dgm:cxn modelId="{D63962BA-4D30-4C3F-8773-EC8FADC7F645}" type="presOf" srcId="{3EA73A3C-262F-4CA2-8232-5C1165AC884E}" destId="{7F303A54-9395-41F4-B6F9-F83F7C4186EC}" srcOrd="0" destOrd="0" presId="urn:microsoft.com/office/officeart/2005/8/layout/hierarchy1"/>
    <dgm:cxn modelId="{63A6D42A-6784-4926-878F-CD3FA5005F11}" srcId="{9DDD5BD7-7D53-4E55-BF17-7FDC50C89EAC}" destId="{D96E957D-6C87-485B-B4A0-F7DA96EDD7D3}" srcOrd="0" destOrd="0" parTransId="{75E01AAC-A73A-4BE4-822C-8248D665A2A7}" sibTransId="{D64FD4B7-5545-4713-92FB-9571512613B4}"/>
    <dgm:cxn modelId="{119A4CD2-D73A-4FA0-902C-D1922837C089}" type="presParOf" srcId="{D35DFEAC-141A-4090-93A4-3B18E8E7DF87}" destId="{5A62E062-C5D1-4E92-A859-85A230548830}" srcOrd="0" destOrd="0" presId="urn:microsoft.com/office/officeart/2005/8/layout/hierarchy1"/>
    <dgm:cxn modelId="{C6AA1A90-948F-475B-B4D0-96B9414C0E49}" type="presParOf" srcId="{5A62E062-C5D1-4E92-A859-85A230548830}" destId="{4274AB0D-9151-4BCF-8D40-107BAFEB12D8}" srcOrd="0" destOrd="0" presId="urn:microsoft.com/office/officeart/2005/8/layout/hierarchy1"/>
    <dgm:cxn modelId="{D2DE2BAF-3ED5-4649-BE40-463DC49C36C3}" type="presParOf" srcId="{4274AB0D-9151-4BCF-8D40-107BAFEB12D8}" destId="{CF25711C-9006-4945-AE41-7D9DB2884D35}" srcOrd="0" destOrd="0" presId="urn:microsoft.com/office/officeart/2005/8/layout/hierarchy1"/>
    <dgm:cxn modelId="{D75824F4-E0E3-4477-B465-FD02C0918F3C}" type="presParOf" srcId="{4274AB0D-9151-4BCF-8D40-107BAFEB12D8}" destId="{7F303A54-9395-41F4-B6F9-F83F7C4186EC}" srcOrd="1" destOrd="0" presId="urn:microsoft.com/office/officeart/2005/8/layout/hierarchy1"/>
    <dgm:cxn modelId="{F32078B0-44DC-4F97-8532-D7E23C5AFA09}" type="presParOf" srcId="{5A62E062-C5D1-4E92-A859-85A230548830}" destId="{30D322B8-1147-4EB4-9A14-587A8259DAEC}" srcOrd="1" destOrd="0" presId="urn:microsoft.com/office/officeart/2005/8/layout/hierarchy1"/>
    <dgm:cxn modelId="{E3C6FDF9-1B61-47CB-A1AB-7F0990A8E298}" type="presParOf" srcId="{30D322B8-1147-4EB4-9A14-587A8259DAEC}" destId="{A5C5010C-06BE-452E-98B8-19677F840728}" srcOrd="0" destOrd="0" presId="urn:microsoft.com/office/officeart/2005/8/layout/hierarchy1"/>
    <dgm:cxn modelId="{AFB39E55-702B-466F-8EA4-5767D39F5825}" type="presParOf" srcId="{30D322B8-1147-4EB4-9A14-587A8259DAEC}" destId="{A6B3DB09-3406-4B92-9A2C-E80DBA51E3EF}" srcOrd="1" destOrd="0" presId="urn:microsoft.com/office/officeart/2005/8/layout/hierarchy1"/>
    <dgm:cxn modelId="{DDD59009-551A-4F89-A92A-8C90CE2A73F8}" type="presParOf" srcId="{A6B3DB09-3406-4B92-9A2C-E80DBA51E3EF}" destId="{1E6AB8F9-4257-49A3-B015-765BA61D7AB2}" srcOrd="0" destOrd="0" presId="urn:microsoft.com/office/officeart/2005/8/layout/hierarchy1"/>
    <dgm:cxn modelId="{DD134751-E0A4-44A4-8004-58585C03CAC5}" type="presParOf" srcId="{1E6AB8F9-4257-49A3-B015-765BA61D7AB2}" destId="{14A442EB-04D7-4D63-80FD-170B6795B58E}" srcOrd="0" destOrd="0" presId="urn:microsoft.com/office/officeart/2005/8/layout/hierarchy1"/>
    <dgm:cxn modelId="{0A844174-FBA4-4941-A117-C96A3E5ECA67}" type="presParOf" srcId="{1E6AB8F9-4257-49A3-B015-765BA61D7AB2}" destId="{8FE8B8C2-5B59-4E19-9E82-659D41D7FC17}" srcOrd="1" destOrd="0" presId="urn:microsoft.com/office/officeart/2005/8/layout/hierarchy1"/>
    <dgm:cxn modelId="{AD9671EC-57C2-4567-A8E0-B962A853DD24}" type="presParOf" srcId="{A6B3DB09-3406-4B92-9A2C-E80DBA51E3EF}" destId="{8A096ABE-8E81-4A15-8FAD-1D72E635633A}" srcOrd="1" destOrd="0" presId="urn:microsoft.com/office/officeart/2005/8/layout/hierarchy1"/>
    <dgm:cxn modelId="{AE850F8D-F369-49FE-ADA1-1DAD95AD1319}" type="presParOf" srcId="{8A096ABE-8E81-4A15-8FAD-1D72E635633A}" destId="{FD60C4A2-27D6-4F7F-BE44-1F47CCCEB295}" srcOrd="0" destOrd="0" presId="urn:microsoft.com/office/officeart/2005/8/layout/hierarchy1"/>
    <dgm:cxn modelId="{7B95FBA6-7EB9-415C-99A3-A0E225DF2A2E}" type="presParOf" srcId="{8A096ABE-8E81-4A15-8FAD-1D72E635633A}" destId="{C6D601C8-B559-47E6-A4A9-A02E388533F5}" srcOrd="1" destOrd="0" presId="urn:microsoft.com/office/officeart/2005/8/layout/hierarchy1"/>
    <dgm:cxn modelId="{F19C4745-29FB-4CA2-89FA-95E0E3944049}" type="presParOf" srcId="{C6D601C8-B559-47E6-A4A9-A02E388533F5}" destId="{7A304568-23B8-4B71-9209-2832944A0D17}" srcOrd="0" destOrd="0" presId="urn:microsoft.com/office/officeart/2005/8/layout/hierarchy1"/>
    <dgm:cxn modelId="{215926AA-2412-4FEA-8658-CA7224CC60D3}" type="presParOf" srcId="{7A304568-23B8-4B71-9209-2832944A0D17}" destId="{B612BA27-A653-48AF-81EE-4707D24BEEA4}" srcOrd="0" destOrd="0" presId="urn:microsoft.com/office/officeart/2005/8/layout/hierarchy1"/>
    <dgm:cxn modelId="{9C2C2A2F-A8FC-4F26-AE5A-4ACF62A48517}" type="presParOf" srcId="{7A304568-23B8-4B71-9209-2832944A0D17}" destId="{7D256A0A-C7B6-4E40-8035-9542BC404C46}" srcOrd="1" destOrd="0" presId="urn:microsoft.com/office/officeart/2005/8/layout/hierarchy1"/>
    <dgm:cxn modelId="{F0E7049F-991A-4B62-939A-D7B31EB397D2}" type="presParOf" srcId="{C6D601C8-B559-47E6-A4A9-A02E388533F5}" destId="{B70F98E0-8DC7-4C33-8E6A-D2C21ED540FB}" srcOrd="1" destOrd="0" presId="urn:microsoft.com/office/officeart/2005/8/layout/hierarchy1"/>
    <dgm:cxn modelId="{080F450D-B1FA-4552-90DF-9C967BA1F161}" type="presParOf" srcId="{30D322B8-1147-4EB4-9A14-587A8259DAEC}" destId="{5D199B75-4CD0-4945-8EA8-CCCDFC4E7911}" srcOrd="2" destOrd="0" presId="urn:microsoft.com/office/officeart/2005/8/layout/hierarchy1"/>
    <dgm:cxn modelId="{AEE54D72-28B0-4CD5-BA77-34E9DB8F1843}" type="presParOf" srcId="{30D322B8-1147-4EB4-9A14-587A8259DAEC}" destId="{46BDFCA3-B92F-4A0B-9027-07BF1BE8A544}" srcOrd="3" destOrd="0" presId="urn:microsoft.com/office/officeart/2005/8/layout/hierarchy1"/>
    <dgm:cxn modelId="{470284E6-AE67-47A6-AA35-8D6710CB1A33}" type="presParOf" srcId="{46BDFCA3-B92F-4A0B-9027-07BF1BE8A544}" destId="{BA16492B-D2FB-4AAF-B425-DFC9B894BE48}" srcOrd="0" destOrd="0" presId="urn:microsoft.com/office/officeart/2005/8/layout/hierarchy1"/>
    <dgm:cxn modelId="{BECDF4BA-5046-413D-8969-7BF9F8F43E15}" type="presParOf" srcId="{BA16492B-D2FB-4AAF-B425-DFC9B894BE48}" destId="{1106B197-6F88-4BA4-A405-54075266EA4F}" srcOrd="0" destOrd="0" presId="urn:microsoft.com/office/officeart/2005/8/layout/hierarchy1"/>
    <dgm:cxn modelId="{704E624F-2ED4-47F3-A75A-9EA516C042DA}" type="presParOf" srcId="{BA16492B-D2FB-4AAF-B425-DFC9B894BE48}" destId="{93FA77E0-24AB-45CB-B3B0-200D59085AD0}" srcOrd="1" destOrd="0" presId="urn:microsoft.com/office/officeart/2005/8/layout/hierarchy1"/>
    <dgm:cxn modelId="{84C60517-8538-4A08-9447-0FBAAE81F306}" type="presParOf" srcId="{46BDFCA3-B92F-4A0B-9027-07BF1BE8A544}" destId="{53D86232-6FB2-4FAE-A8AB-8DAE2FB604F5}" srcOrd="1" destOrd="0" presId="urn:microsoft.com/office/officeart/2005/8/layout/hierarchy1"/>
    <dgm:cxn modelId="{CE40B59E-C4DE-473E-AB6A-A8A0DAB30C64}" type="presParOf" srcId="{53D86232-6FB2-4FAE-A8AB-8DAE2FB604F5}" destId="{6405C6B7-34F6-4B1C-B00F-0C0E44300B91}" srcOrd="0" destOrd="0" presId="urn:microsoft.com/office/officeart/2005/8/layout/hierarchy1"/>
    <dgm:cxn modelId="{7D836026-0F0F-4F13-A348-199BC2BBCE59}" type="presParOf" srcId="{53D86232-6FB2-4FAE-A8AB-8DAE2FB604F5}" destId="{E231E7CD-DF9E-4B69-BB13-9A24740C02AA}" srcOrd="1" destOrd="0" presId="urn:microsoft.com/office/officeart/2005/8/layout/hierarchy1"/>
    <dgm:cxn modelId="{08FD8390-8F1B-4268-AD07-F0906BD235FF}" type="presParOf" srcId="{E231E7CD-DF9E-4B69-BB13-9A24740C02AA}" destId="{366D6326-CFA9-4A94-8701-6BACF5910E62}" srcOrd="0" destOrd="0" presId="urn:microsoft.com/office/officeart/2005/8/layout/hierarchy1"/>
    <dgm:cxn modelId="{EAF33339-6EC0-4370-B266-387F20361C72}" type="presParOf" srcId="{366D6326-CFA9-4A94-8701-6BACF5910E62}" destId="{E9B700ED-AACB-40E3-8CE2-4AE41972F6DC}" srcOrd="0" destOrd="0" presId="urn:microsoft.com/office/officeart/2005/8/layout/hierarchy1"/>
    <dgm:cxn modelId="{FC85C4BA-39B1-42D1-BD17-A3C21C037039}" type="presParOf" srcId="{366D6326-CFA9-4A94-8701-6BACF5910E62}" destId="{FF050070-780D-459B-9A13-A666D0F34EFC}" srcOrd="1" destOrd="0" presId="urn:microsoft.com/office/officeart/2005/8/layout/hierarchy1"/>
    <dgm:cxn modelId="{A2372221-1CC6-4B23-A207-DBB954158ADB}" type="presParOf" srcId="{E231E7CD-DF9E-4B69-BB13-9A24740C02AA}" destId="{EA38D388-3E97-4E5D-A53B-7279637B09A8}" srcOrd="1" destOrd="0" presId="urn:microsoft.com/office/officeart/2005/8/layout/hierarchy1"/>
    <dgm:cxn modelId="{B508EB25-4E13-4293-A864-3F8F983D1A4A}" type="presParOf" srcId="{30D322B8-1147-4EB4-9A14-587A8259DAEC}" destId="{CB4D883A-D2CB-4705-BD65-2937EC8958A7}" srcOrd="4" destOrd="0" presId="urn:microsoft.com/office/officeart/2005/8/layout/hierarchy1"/>
    <dgm:cxn modelId="{E903850C-0D1A-455F-99BA-1F8F8AB24E35}" type="presParOf" srcId="{30D322B8-1147-4EB4-9A14-587A8259DAEC}" destId="{9FF8C3DE-BB72-498A-B2EB-90E63AA88DEB}" srcOrd="5" destOrd="0" presId="urn:microsoft.com/office/officeart/2005/8/layout/hierarchy1"/>
    <dgm:cxn modelId="{7C658108-6E3F-40C0-B182-E8B9B8FC3F8D}" type="presParOf" srcId="{9FF8C3DE-BB72-498A-B2EB-90E63AA88DEB}" destId="{38BA6702-ED72-49B2-BACC-A269F2F07900}" srcOrd="0" destOrd="0" presId="urn:microsoft.com/office/officeart/2005/8/layout/hierarchy1"/>
    <dgm:cxn modelId="{29AAC64C-0D95-4723-ACAB-A7C9BD123614}" type="presParOf" srcId="{38BA6702-ED72-49B2-BACC-A269F2F07900}" destId="{568FCBFB-71A7-46EE-808A-58EE004AE32B}" srcOrd="0" destOrd="0" presId="urn:microsoft.com/office/officeart/2005/8/layout/hierarchy1"/>
    <dgm:cxn modelId="{D9982B7D-032E-45AF-B39B-BEA704E71F98}" type="presParOf" srcId="{38BA6702-ED72-49B2-BACC-A269F2F07900}" destId="{80C3F8C1-39EB-4487-8C1D-AC2AB491FD36}" srcOrd="1" destOrd="0" presId="urn:microsoft.com/office/officeart/2005/8/layout/hierarchy1"/>
    <dgm:cxn modelId="{642005D3-6495-424D-AAAF-3C38561F6E50}" type="presParOf" srcId="{9FF8C3DE-BB72-498A-B2EB-90E63AA88DEB}" destId="{06393B73-755D-405C-AA16-EAAF90836689}" srcOrd="1" destOrd="0" presId="urn:microsoft.com/office/officeart/2005/8/layout/hierarchy1"/>
    <dgm:cxn modelId="{C9514572-3609-4181-ABA7-4CAE6280B7C1}" type="presParOf" srcId="{06393B73-755D-405C-AA16-EAAF90836689}" destId="{F5054C52-976D-4FC1-817D-0AC2B8B11DF9}" srcOrd="0" destOrd="0" presId="urn:microsoft.com/office/officeart/2005/8/layout/hierarchy1"/>
    <dgm:cxn modelId="{F06D63E5-D831-4799-9723-9D0C29D14452}" type="presParOf" srcId="{06393B73-755D-405C-AA16-EAAF90836689}" destId="{77C66CD4-478A-4BE4-A273-50649FB5C809}" srcOrd="1" destOrd="0" presId="urn:microsoft.com/office/officeart/2005/8/layout/hierarchy1"/>
    <dgm:cxn modelId="{3F99FAE6-DEE0-4701-BFBC-A553D7D5E1CA}" type="presParOf" srcId="{77C66CD4-478A-4BE4-A273-50649FB5C809}" destId="{B6438BD9-8F9C-44D6-930E-86BFAB8ACE06}" srcOrd="0" destOrd="0" presId="urn:microsoft.com/office/officeart/2005/8/layout/hierarchy1"/>
    <dgm:cxn modelId="{C14D3A1E-FB29-40DB-B980-88B23953F4F8}" type="presParOf" srcId="{B6438BD9-8F9C-44D6-930E-86BFAB8ACE06}" destId="{712D1E7F-A989-4604-9185-5BF2ED22B552}" srcOrd="0" destOrd="0" presId="urn:microsoft.com/office/officeart/2005/8/layout/hierarchy1"/>
    <dgm:cxn modelId="{F94D3297-6FAA-4D9F-8B80-86510CDC1859}" type="presParOf" srcId="{B6438BD9-8F9C-44D6-930E-86BFAB8ACE06}" destId="{D4CCA8B2-C8A6-4A5C-A8E3-93C3D8B9EFCE}" srcOrd="1" destOrd="0" presId="urn:microsoft.com/office/officeart/2005/8/layout/hierarchy1"/>
    <dgm:cxn modelId="{82BA0D77-1E3E-481B-9D44-3988036DE099}" type="presParOf" srcId="{77C66CD4-478A-4BE4-A273-50649FB5C809}" destId="{48F6CF25-8500-4EB2-9B2B-5D670BCDA7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F24CA-3A96-4D4F-AAF6-83ABDBEAFF25}" type="doc">
      <dgm:prSet loTypeId="urn:microsoft.com/office/officeart/2005/8/layout/default#1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1A587E9-EB98-4160-BBD1-3DC0C7170A50}">
      <dgm:prSet phldrT="[Текст]" custT="1"/>
      <dgm:spPr/>
      <dgm:t>
        <a:bodyPr/>
        <a:lstStyle/>
        <a:p>
          <a:r>
            <a:rPr lang="ru-RU" sz="3200" dirty="0" smtClean="0"/>
            <a:t>Рельеф</a:t>
          </a:r>
          <a:endParaRPr lang="ru-RU" sz="3200" dirty="0"/>
        </a:p>
      </dgm:t>
    </dgm:pt>
    <dgm:pt modelId="{B5828D9A-9301-46BD-A166-D4696590D650}" type="parTrans" cxnId="{CC5C3B8A-888A-4992-A135-B588AC2BF7FF}">
      <dgm:prSet/>
      <dgm:spPr/>
      <dgm:t>
        <a:bodyPr/>
        <a:lstStyle/>
        <a:p>
          <a:endParaRPr lang="ru-RU"/>
        </a:p>
      </dgm:t>
    </dgm:pt>
    <dgm:pt modelId="{22B97F43-12FC-448A-B054-95EFB0A1CC81}" type="sibTrans" cxnId="{CC5C3B8A-888A-4992-A135-B588AC2BF7FF}">
      <dgm:prSet/>
      <dgm:spPr/>
      <dgm:t>
        <a:bodyPr/>
        <a:lstStyle/>
        <a:p>
          <a:endParaRPr lang="ru-RU"/>
        </a:p>
      </dgm:t>
    </dgm:pt>
    <dgm:pt modelId="{78BB7CA7-33D3-4D69-B7AA-F0D67D60D7CA}">
      <dgm:prSet phldrT="[Текст]" custT="1"/>
      <dgm:spPr/>
      <dgm:t>
        <a:bodyPr/>
        <a:lstStyle/>
        <a:p>
          <a:r>
            <a:rPr lang="ru-RU" sz="2800" dirty="0" smtClean="0"/>
            <a:t>Характер течения</a:t>
          </a:r>
          <a:endParaRPr lang="ru-RU" sz="2800" dirty="0"/>
        </a:p>
      </dgm:t>
    </dgm:pt>
    <dgm:pt modelId="{E12AF57B-CD97-4002-B88C-7CAB3D7B9A18}" type="parTrans" cxnId="{499B01B5-EC6B-47B6-8752-2D38B8971939}">
      <dgm:prSet/>
      <dgm:spPr/>
      <dgm:t>
        <a:bodyPr/>
        <a:lstStyle/>
        <a:p>
          <a:endParaRPr lang="ru-RU"/>
        </a:p>
      </dgm:t>
    </dgm:pt>
    <dgm:pt modelId="{DE63F3D4-D5BB-43CF-B637-FB8C4ABBD354}" type="sibTrans" cxnId="{499B01B5-EC6B-47B6-8752-2D38B8971939}">
      <dgm:prSet/>
      <dgm:spPr/>
      <dgm:t>
        <a:bodyPr/>
        <a:lstStyle/>
        <a:p>
          <a:endParaRPr lang="ru-RU"/>
        </a:p>
      </dgm:t>
    </dgm:pt>
    <dgm:pt modelId="{71B2FD9D-3D21-4C6A-AE62-8FE1D279CBD5}">
      <dgm:prSet phldrT="[Текст]" custT="1"/>
      <dgm:spPr/>
      <dgm:t>
        <a:bodyPr/>
        <a:lstStyle/>
        <a:p>
          <a:r>
            <a:rPr lang="ru-RU" sz="2800" dirty="0" smtClean="0"/>
            <a:t>Пороги и водопады</a:t>
          </a:r>
          <a:endParaRPr lang="ru-RU" sz="2800" dirty="0"/>
        </a:p>
      </dgm:t>
    </dgm:pt>
    <dgm:pt modelId="{8822AE31-5C41-4601-9EA2-F50CA797E135}" type="parTrans" cxnId="{D8E8B7CF-B04E-40E1-B2C6-9D63C5B0E1A9}">
      <dgm:prSet/>
      <dgm:spPr/>
      <dgm:t>
        <a:bodyPr/>
        <a:lstStyle/>
        <a:p>
          <a:endParaRPr lang="ru-RU"/>
        </a:p>
      </dgm:t>
    </dgm:pt>
    <dgm:pt modelId="{030A53FA-7E85-4A13-96C0-0D8543265EF6}" type="sibTrans" cxnId="{D8E8B7CF-B04E-40E1-B2C6-9D63C5B0E1A9}">
      <dgm:prSet/>
      <dgm:spPr/>
      <dgm:t>
        <a:bodyPr/>
        <a:lstStyle/>
        <a:p>
          <a:endParaRPr lang="ru-RU"/>
        </a:p>
      </dgm:t>
    </dgm:pt>
    <dgm:pt modelId="{2FBA226D-54B0-4BD3-A204-9FE4D9461BBE}">
      <dgm:prSet phldrT="[Текст]" custT="1"/>
      <dgm:spPr/>
      <dgm:t>
        <a:bodyPr/>
        <a:lstStyle/>
        <a:p>
          <a:r>
            <a:rPr lang="ru-RU" sz="2800" dirty="0" smtClean="0"/>
            <a:t>Работа рек</a:t>
          </a:r>
          <a:endParaRPr lang="ru-RU" sz="2800" dirty="0"/>
        </a:p>
      </dgm:t>
    </dgm:pt>
    <dgm:pt modelId="{A68A2E87-72EA-4F4C-9D80-39B4C7B904C2}" type="parTrans" cxnId="{BEE20AC4-231D-489D-B7B4-45D1FA582631}">
      <dgm:prSet/>
      <dgm:spPr/>
      <dgm:t>
        <a:bodyPr/>
        <a:lstStyle/>
        <a:p>
          <a:endParaRPr lang="ru-RU"/>
        </a:p>
      </dgm:t>
    </dgm:pt>
    <dgm:pt modelId="{F164C02A-7378-464F-A475-42080B62EC4B}" type="sibTrans" cxnId="{BEE20AC4-231D-489D-B7B4-45D1FA582631}">
      <dgm:prSet/>
      <dgm:spPr/>
      <dgm:t>
        <a:bodyPr/>
        <a:lstStyle/>
        <a:p>
          <a:endParaRPr lang="ru-RU"/>
        </a:p>
      </dgm:t>
    </dgm:pt>
    <dgm:pt modelId="{3A256CE8-CA07-47AD-A286-B37F2FB8D392}">
      <dgm:prSet phldrT="[Текст]"/>
      <dgm:spPr/>
      <dgm:t>
        <a:bodyPr/>
        <a:lstStyle/>
        <a:p>
          <a:r>
            <a:rPr lang="ru-RU" dirty="0" smtClean="0"/>
            <a:t>В верховьях рек - эрозия, в низовьях - аккумуляция</a:t>
          </a:r>
          <a:endParaRPr lang="ru-RU" dirty="0"/>
        </a:p>
      </dgm:t>
    </dgm:pt>
    <dgm:pt modelId="{5DBFE8A9-9150-40BE-9FBA-25D79D841A4D}" type="parTrans" cxnId="{01D9D2FE-32BA-4ABC-B205-2617882507D6}">
      <dgm:prSet/>
      <dgm:spPr/>
      <dgm:t>
        <a:bodyPr/>
        <a:lstStyle/>
        <a:p>
          <a:endParaRPr lang="ru-RU"/>
        </a:p>
      </dgm:t>
    </dgm:pt>
    <dgm:pt modelId="{957AA0F8-DFE9-4B61-A708-B629258E552C}" type="sibTrans" cxnId="{01D9D2FE-32BA-4ABC-B205-2617882507D6}">
      <dgm:prSet/>
      <dgm:spPr/>
      <dgm:t>
        <a:bodyPr/>
        <a:lstStyle/>
        <a:p>
          <a:endParaRPr lang="ru-RU"/>
        </a:p>
      </dgm:t>
    </dgm:pt>
    <dgm:pt modelId="{6A82FA15-311C-472A-9229-145AF034DA77}">
      <dgm:prSet phldrT="[Текст]"/>
      <dgm:spPr/>
      <dgm:t>
        <a:bodyPr/>
        <a:lstStyle/>
        <a:p>
          <a:r>
            <a:rPr lang="ru-RU" dirty="0" smtClean="0"/>
            <a:t>Встречаются в горах и на возвышенных равнинах</a:t>
          </a:r>
          <a:endParaRPr lang="ru-RU" dirty="0"/>
        </a:p>
      </dgm:t>
    </dgm:pt>
    <dgm:pt modelId="{B6AFD420-DA02-472F-B724-30EC875E6D82}" type="parTrans" cxnId="{E09E1107-CF01-4D4C-A282-8D0AA803E524}">
      <dgm:prSet/>
      <dgm:spPr/>
      <dgm:t>
        <a:bodyPr/>
        <a:lstStyle/>
        <a:p>
          <a:endParaRPr lang="ru-RU"/>
        </a:p>
      </dgm:t>
    </dgm:pt>
    <dgm:pt modelId="{3FCD7C3C-EC4D-48E9-99D9-335A270ECC41}" type="sibTrans" cxnId="{E09E1107-CF01-4D4C-A282-8D0AA803E524}">
      <dgm:prSet/>
      <dgm:spPr/>
      <dgm:t>
        <a:bodyPr/>
        <a:lstStyle/>
        <a:p>
          <a:endParaRPr lang="ru-RU"/>
        </a:p>
      </dgm:t>
    </dgm:pt>
    <dgm:pt modelId="{0AF064EA-0934-4A4A-A37B-799553CD8B7C}">
      <dgm:prSet phldrT="[Текст]"/>
      <dgm:spPr/>
      <dgm:t>
        <a:bodyPr/>
        <a:lstStyle/>
        <a:p>
          <a:r>
            <a:rPr lang="ru-RU" dirty="0" smtClean="0"/>
            <a:t>В горах – быстрое течение, на равнине - медленное</a:t>
          </a:r>
          <a:endParaRPr lang="ru-RU" dirty="0"/>
        </a:p>
      </dgm:t>
    </dgm:pt>
    <dgm:pt modelId="{E4319931-B027-4758-8A13-6CBD57C0DD80}" type="parTrans" cxnId="{629EE969-39B8-4ECB-A93D-5D0532A410FB}">
      <dgm:prSet/>
      <dgm:spPr/>
      <dgm:t>
        <a:bodyPr/>
        <a:lstStyle/>
        <a:p>
          <a:endParaRPr lang="ru-RU"/>
        </a:p>
      </dgm:t>
    </dgm:pt>
    <dgm:pt modelId="{99882B07-28A2-4BF8-BE4A-4776B8FDF4D4}" type="sibTrans" cxnId="{629EE969-39B8-4ECB-A93D-5D0532A410FB}">
      <dgm:prSet/>
      <dgm:spPr/>
      <dgm:t>
        <a:bodyPr/>
        <a:lstStyle/>
        <a:p>
          <a:endParaRPr lang="ru-RU"/>
        </a:p>
      </dgm:t>
    </dgm:pt>
    <dgm:pt modelId="{91C985C2-3EE4-408E-86B5-027CADE13E9B}" type="pres">
      <dgm:prSet presAssocID="{09BF24CA-3A96-4D4F-AAF6-83ABDBEAFF2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C6DBAC-30FA-4431-98D8-BBC376CCB621}" type="pres">
      <dgm:prSet presAssocID="{01A587E9-EB98-4160-BBD1-3DC0C7170A50}" presName="node" presStyleLbl="node1" presStyleIdx="0" presStyleCnt="7" custScaleY="44444" custLinFactNeighborX="96676" custLinFactNeighborY="-18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4933D-4B60-432E-824C-4D5F4FE90A60}" type="pres">
      <dgm:prSet presAssocID="{22B97F43-12FC-448A-B054-95EFB0A1CC81}" presName="sibTrans" presStyleCnt="0"/>
      <dgm:spPr/>
    </dgm:pt>
    <dgm:pt modelId="{AC7F39CE-C2D5-4417-9FC6-2BCBB0A9EBC1}" type="pres">
      <dgm:prSet presAssocID="{78BB7CA7-33D3-4D69-B7AA-F0D67D60D7CA}" presName="node" presStyleLbl="node1" presStyleIdx="1" presStyleCnt="7" custScaleX="85302" custScaleY="86920" custLinFactNeighborX="-489" custLinFactNeighborY="65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BACD5-9C03-4710-842A-AF677FDC3764}" type="pres">
      <dgm:prSet presAssocID="{DE63F3D4-D5BB-43CF-B637-FB8C4ABBD354}" presName="sibTrans" presStyleCnt="0"/>
      <dgm:spPr/>
    </dgm:pt>
    <dgm:pt modelId="{E8890D9D-E19C-4C58-B414-8D3F7BABBD2E}" type="pres">
      <dgm:prSet presAssocID="{71B2FD9D-3D21-4C6A-AE62-8FE1D279CBD5}" presName="node" presStyleLbl="node1" presStyleIdx="2" presStyleCnt="7" custScaleX="100470" custScaleY="83778" custLinFactNeighborX="24810" custLinFactNeighborY="63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25E24D-0897-420F-B1FB-9DE631C558AC}" type="pres">
      <dgm:prSet presAssocID="{030A53FA-7E85-4A13-96C0-0D8543265EF6}" presName="sibTrans" presStyleCnt="0"/>
      <dgm:spPr/>
    </dgm:pt>
    <dgm:pt modelId="{000E3317-8C61-4102-8DD8-37B2CCB33D74}" type="pres">
      <dgm:prSet presAssocID="{2FBA226D-54B0-4BD3-A204-9FE4D9461BBE}" presName="node" presStyleLbl="node1" presStyleIdx="3" presStyleCnt="7" custScaleX="93325" custScaleY="84047" custLinFactNeighborX="-24122" custLinFactNeighborY="-48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309F9-EC7F-4BD5-8F2A-8E7980A2832C}" type="pres">
      <dgm:prSet presAssocID="{F164C02A-7378-464F-A475-42080B62EC4B}" presName="sibTrans" presStyleCnt="0"/>
      <dgm:spPr/>
    </dgm:pt>
    <dgm:pt modelId="{87AE3C9A-3C51-412D-9DF4-328F430C2640}" type="pres">
      <dgm:prSet presAssocID="{3A256CE8-CA07-47AD-A286-B37F2FB8D392}" presName="node" presStyleLbl="node1" presStyleIdx="4" presStyleCnt="7" custLinFactX="-15965" custLinFactNeighborX="-100000" custLinFactNeighborY="87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0ABDEB-0424-4A7D-962C-CB999099132F}" type="pres">
      <dgm:prSet presAssocID="{957AA0F8-DFE9-4B61-A708-B629258E552C}" presName="sibTrans" presStyleCnt="0"/>
      <dgm:spPr/>
    </dgm:pt>
    <dgm:pt modelId="{4FE2E11E-912B-48EF-8D1A-57E2C1E808AE}" type="pres">
      <dgm:prSet presAssocID="{6A82FA15-311C-472A-9229-145AF034DA77}" presName="node" presStyleLbl="node1" presStyleIdx="5" presStyleCnt="7" custLinFactNeighborX="9100" custLinFactNeighborY="87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51372-0C5C-4DA5-9198-A0CA5F4B8963}" type="pres">
      <dgm:prSet presAssocID="{3FCD7C3C-EC4D-48E9-99D9-335A270ECC41}" presName="sibTrans" presStyleCnt="0"/>
      <dgm:spPr/>
    </dgm:pt>
    <dgm:pt modelId="{6C938875-37E0-453E-BD69-5F451F52EFED}" type="pres">
      <dgm:prSet presAssocID="{0AF064EA-0934-4A4A-A37B-799553CD8B7C}" presName="node" presStyleLbl="node1" presStyleIdx="6" presStyleCnt="7" custLinFactNeighborX="-1770" custLinFactNeighborY="-29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9B01B5-EC6B-47B6-8752-2D38B8971939}" srcId="{09BF24CA-3A96-4D4F-AAF6-83ABDBEAFF25}" destId="{78BB7CA7-33D3-4D69-B7AA-F0D67D60D7CA}" srcOrd="1" destOrd="0" parTransId="{E12AF57B-CD97-4002-B88C-7CAB3D7B9A18}" sibTransId="{DE63F3D4-D5BB-43CF-B637-FB8C4ABBD354}"/>
    <dgm:cxn modelId="{904778F9-26AA-4EFB-A0E5-B255EB43FE5E}" type="presOf" srcId="{0AF064EA-0934-4A4A-A37B-799553CD8B7C}" destId="{6C938875-37E0-453E-BD69-5F451F52EFED}" srcOrd="0" destOrd="0" presId="urn:microsoft.com/office/officeart/2005/8/layout/default#1"/>
    <dgm:cxn modelId="{629EE969-39B8-4ECB-A93D-5D0532A410FB}" srcId="{09BF24CA-3A96-4D4F-AAF6-83ABDBEAFF25}" destId="{0AF064EA-0934-4A4A-A37B-799553CD8B7C}" srcOrd="6" destOrd="0" parTransId="{E4319931-B027-4758-8A13-6CBD57C0DD80}" sibTransId="{99882B07-28A2-4BF8-BE4A-4776B8FDF4D4}"/>
    <dgm:cxn modelId="{CC5C3B8A-888A-4992-A135-B588AC2BF7FF}" srcId="{09BF24CA-3A96-4D4F-AAF6-83ABDBEAFF25}" destId="{01A587E9-EB98-4160-BBD1-3DC0C7170A50}" srcOrd="0" destOrd="0" parTransId="{B5828D9A-9301-46BD-A166-D4696590D650}" sibTransId="{22B97F43-12FC-448A-B054-95EFB0A1CC81}"/>
    <dgm:cxn modelId="{01D9D2FE-32BA-4ABC-B205-2617882507D6}" srcId="{09BF24CA-3A96-4D4F-AAF6-83ABDBEAFF25}" destId="{3A256CE8-CA07-47AD-A286-B37F2FB8D392}" srcOrd="4" destOrd="0" parTransId="{5DBFE8A9-9150-40BE-9FBA-25D79D841A4D}" sibTransId="{957AA0F8-DFE9-4B61-A708-B629258E552C}"/>
    <dgm:cxn modelId="{20E41F92-D7CA-4952-8FFB-C19EE6C64F5A}" type="presOf" srcId="{2FBA226D-54B0-4BD3-A204-9FE4D9461BBE}" destId="{000E3317-8C61-4102-8DD8-37B2CCB33D74}" srcOrd="0" destOrd="0" presId="urn:microsoft.com/office/officeart/2005/8/layout/default#1"/>
    <dgm:cxn modelId="{E09E1107-CF01-4D4C-A282-8D0AA803E524}" srcId="{09BF24CA-3A96-4D4F-AAF6-83ABDBEAFF25}" destId="{6A82FA15-311C-472A-9229-145AF034DA77}" srcOrd="5" destOrd="0" parTransId="{B6AFD420-DA02-472F-B724-30EC875E6D82}" sibTransId="{3FCD7C3C-EC4D-48E9-99D9-335A270ECC41}"/>
    <dgm:cxn modelId="{03BAFD43-8163-46DD-A4F9-20C1F4358517}" type="presOf" srcId="{01A587E9-EB98-4160-BBD1-3DC0C7170A50}" destId="{84C6DBAC-30FA-4431-98D8-BBC376CCB621}" srcOrd="0" destOrd="0" presId="urn:microsoft.com/office/officeart/2005/8/layout/default#1"/>
    <dgm:cxn modelId="{6AB39CD2-530A-416D-AC87-327DA4F8F30B}" type="presOf" srcId="{3A256CE8-CA07-47AD-A286-B37F2FB8D392}" destId="{87AE3C9A-3C51-412D-9DF4-328F430C2640}" srcOrd="0" destOrd="0" presId="urn:microsoft.com/office/officeart/2005/8/layout/default#1"/>
    <dgm:cxn modelId="{D8E8B7CF-B04E-40E1-B2C6-9D63C5B0E1A9}" srcId="{09BF24CA-3A96-4D4F-AAF6-83ABDBEAFF25}" destId="{71B2FD9D-3D21-4C6A-AE62-8FE1D279CBD5}" srcOrd="2" destOrd="0" parTransId="{8822AE31-5C41-4601-9EA2-F50CA797E135}" sibTransId="{030A53FA-7E85-4A13-96C0-0D8543265EF6}"/>
    <dgm:cxn modelId="{4029AE53-F160-46E0-8CF8-DBDFEC8DEFDB}" type="presOf" srcId="{71B2FD9D-3D21-4C6A-AE62-8FE1D279CBD5}" destId="{E8890D9D-E19C-4C58-B414-8D3F7BABBD2E}" srcOrd="0" destOrd="0" presId="urn:microsoft.com/office/officeart/2005/8/layout/default#1"/>
    <dgm:cxn modelId="{50D84520-29B5-44C8-98DD-6B85BA7141A6}" type="presOf" srcId="{78BB7CA7-33D3-4D69-B7AA-F0D67D60D7CA}" destId="{AC7F39CE-C2D5-4417-9FC6-2BCBB0A9EBC1}" srcOrd="0" destOrd="0" presId="urn:microsoft.com/office/officeart/2005/8/layout/default#1"/>
    <dgm:cxn modelId="{BEE20AC4-231D-489D-B7B4-45D1FA582631}" srcId="{09BF24CA-3A96-4D4F-AAF6-83ABDBEAFF25}" destId="{2FBA226D-54B0-4BD3-A204-9FE4D9461BBE}" srcOrd="3" destOrd="0" parTransId="{A68A2E87-72EA-4F4C-9D80-39B4C7B904C2}" sibTransId="{F164C02A-7378-464F-A475-42080B62EC4B}"/>
    <dgm:cxn modelId="{3A8D897A-8CB0-4FAD-805A-F2B09355491A}" type="presOf" srcId="{09BF24CA-3A96-4D4F-AAF6-83ABDBEAFF25}" destId="{91C985C2-3EE4-408E-86B5-027CADE13E9B}" srcOrd="0" destOrd="0" presId="urn:microsoft.com/office/officeart/2005/8/layout/default#1"/>
    <dgm:cxn modelId="{483057FF-F153-418E-A72E-B5112AC00FEF}" type="presOf" srcId="{6A82FA15-311C-472A-9229-145AF034DA77}" destId="{4FE2E11E-912B-48EF-8D1A-57E2C1E808AE}" srcOrd="0" destOrd="0" presId="urn:microsoft.com/office/officeart/2005/8/layout/default#1"/>
    <dgm:cxn modelId="{43B5A5AD-67C4-44E4-A9DD-5FD6131B57BC}" type="presParOf" srcId="{91C985C2-3EE4-408E-86B5-027CADE13E9B}" destId="{84C6DBAC-30FA-4431-98D8-BBC376CCB621}" srcOrd="0" destOrd="0" presId="urn:microsoft.com/office/officeart/2005/8/layout/default#1"/>
    <dgm:cxn modelId="{7B4C269B-2DC0-4FC9-9A80-DC5BFC54660F}" type="presParOf" srcId="{91C985C2-3EE4-408E-86B5-027CADE13E9B}" destId="{2B24933D-4B60-432E-824C-4D5F4FE90A60}" srcOrd="1" destOrd="0" presId="urn:microsoft.com/office/officeart/2005/8/layout/default#1"/>
    <dgm:cxn modelId="{0573AE06-2E2E-462F-8FAA-67DF0CFBBF46}" type="presParOf" srcId="{91C985C2-3EE4-408E-86B5-027CADE13E9B}" destId="{AC7F39CE-C2D5-4417-9FC6-2BCBB0A9EBC1}" srcOrd="2" destOrd="0" presId="urn:microsoft.com/office/officeart/2005/8/layout/default#1"/>
    <dgm:cxn modelId="{B7D67EFB-1646-4F68-8FFB-2F9CF7EFCC8E}" type="presParOf" srcId="{91C985C2-3EE4-408E-86B5-027CADE13E9B}" destId="{A39BACD5-9C03-4710-842A-AF677FDC3764}" srcOrd="3" destOrd="0" presId="urn:microsoft.com/office/officeart/2005/8/layout/default#1"/>
    <dgm:cxn modelId="{8D785B71-E970-4B6F-8F03-7481F5967600}" type="presParOf" srcId="{91C985C2-3EE4-408E-86B5-027CADE13E9B}" destId="{E8890D9D-E19C-4C58-B414-8D3F7BABBD2E}" srcOrd="4" destOrd="0" presId="urn:microsoft.com/office/officeart/2005/8/layout/default#1"/>
    <dgm:cxn modelId="{F36CA71A-4757-482D-B2C4-1BC0DFC048E5}" type="presParOf" srcId="{91C985C2-3EE4-408E-86B5-027CADE13E9B}" destId="{2725E24D-0897-420F-B1FB-9DE631C558AC}" srcOrd="5" destOrd="0" presId="urn:microsoft.com/office/officeart/2005/8/layout/default#1"/>
    <dgm:cxn modelId="{70088241-CC6E-49BC-B8D3-BEDF33F6B539}" type="presParOf" srcId="{91C985C2-3EE4-408E-86B5-027CADE13E9B}" destId="{000E3317-8C61-4102-8DD8-37B2CCB33D74}" srcOrd="6" destOrd="0" presId="urn:microsoft.com/office/officeart/2005/8/layout/default#1"/>
    <dgm:cxn modelId="{2A769171-4A87-4301-8F52-6FF0BA8EDF48}" type="presParOf" srcId="{91C985C2-3EE4-408E-86B5-027CADE13E9B}" destId="{D4B309F9-EC7F-4BD5-8F2A-8E7980A2832C}" srcOrd="7" destOrd="0" presId="urn:microsoft.com/office/officeart/2005/8/layout/default#1"/>
    <dgm:cxn modelId="{AF9420BE-D428-4CB9-9B24-1854ED372496}" type="presParOf" srcId="{91C985C2-3EE4-408E-86B5-027CADE13E9B}" destId="{87AE3C9A-3C51-412D-9DF4-328F430C2640}" srcOrd="8" destOrd="0" presId="urn:microsoft.com/office/officeart/2005/8/layout/default#1"/>
    <dgm:cxn modelId="{779B48E9-9DE6-45F6-8720-31E8A5027F60}" type="presParOf" srcId="{91C985C2-3EE4-408E-86B5-027CADE13E9B}" destId="{AD0ABDEB-0424-4A7D-962C-CB999099132F}" srcOrd="9" destOrd="0" presId="urn:microsoft.com/office/officeart/2005/8/layout/default#1"/>
    <dgm:cxn modelId="{480AB39C-7675-4B77-B51E-640725850B81}" type="presParOf" srcId="{91C985C2-3EE4-408E-86B5-027CADE13E9B}" destId="{4FE2E11E-912B-48EF-8D1A-57E2C1E808AE}" srcOrd="10" destOrd="0" presId="urn:microsoft.com/office/officeart/2005/8/layout/default#1"/>
    <dgm:cxn modelId="{244CFE10-3A1F-474C-8A0E-4963B8A6BFE2}" type="presParOf" srcId="{91C985C2-3EE4-408E-86B5-027CADE13E9B}" destId="{3AD51372-0C5C-4DA5-9198-A0CA5F4B8963}" srcOrd="11" destOrd="0" presId="urn:microsoft.com/office/officeart/2005/8/layout/default#1"/>
    <dgm:cxn modelId="{37BDF13B-E5E5-46DB-8786-DB0300727180}" type="presParOf" srcId="{91C985C2-3EE4-408E-86B5-027CADE13E9B}" destId="{6C938875-37E0-453E-BD69-5F451F52EFED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4C2012C-9215-418F-8A61-97A61C51462F}" type="doc">
      <dgm:prSet loTypeId="urn:microsoft.com/office/officeart/2005/8/layout/default#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9A2B9F85-F306-4B11-9D6C-047707EEF470}">
      <dgm:prSet phldrT="[Текст]" custT="1"/>
      <dgm:spPr/>
      <dgm:t>
        <a:bodyPr/>
        <a:lstStyle/>
        <a:p>
          <a:r>
            <a:rPr lang="ru-RU" sz="2800" dirty="0" smtClean="0"/>
            <a:t>Климат</a:t>
          </a:r>
          <a:endParaRPr lang="ru-RU" sz="2800" dirty="0"/>
        </a:p>
      </dgm:t>
    </dgm:pt>
    <dgm:pt modelId="{E4207407-3E9D-4AD5-96B2-80FC8BCCCC00}" type="parTrans" cxnId="{D776B461-033C-456C-877F-2D9F6B4DDC2C}">
      <dgm:prSet/>
      <dgm:spPr/>
      <dgm:t>
        <a:bodyPr/>
        <a:lstStyle/>
        <a:p>
          <a:endParaRPr lang="ru-RU"/>
        </a:p>
      </dgm:t>
    </dgm:pt>
    <dgm:pt modelId="{6D1E4C4A-558E-4A84-899F-D99E020FC4DE}" type="sibTrans" cxnId="{D776B461-033C-456C-877F-2D9F6B4DDC2C}">
      <dgm:prSet/>
      <dgm:spPr/>
      <dgm:t>
        <a:bodyPr/>
        <a:lstStyle/>
        <a:p>
          <a:endParaRPr lang="ru-RU"/>
        </a:p>
      </dgm:t>
    </dgm:pt>
    <dgm:pt modelId="{0D5303D5-BAE0-4B14-BC07-827777BBCE95}">
      <dgm:prSet phldrT="[Текст]" custT="1"/>
      <dgm:spPr/>
      <dgm:t>
        <a:bodyPr/>
        <a:lstStyle/>
        <a:p>
          <a:r>
            <a:rPr lang="ru-RU" sz="2800" dirty="0" smtClean="0"/>
            <a:t>Питание</a:t>
          </a:r>
        </a:p>
        <a:p>
          <a:r>
            <a:rPr lang="ru-RU" sz="2800" dirty="0" smtClean="0"/>
            <a:t>реки</a:t>
          </a:r>
          <a:endParaRPr lang="ru-RU" sz="2800" dirty="0"/>
        </a:p>
      </dgm:t>
    </dgm:pt>
    <dgm:pt modelId="{974547B7-2952-4FF5-A648-EA1A39406215}" type="parTrans" cxnId="{F593676A-14AF-4BF5-B070-E9DC28F1D5D6}">
      <dgm:prSet/>
      <dgm:spPr/>
      <dgm:t>
        <a:bodyPr/>
        <a:lstStyle/>
        <a:p>
          <a:endParaRPr lang="ru-RU"/>
        </a:p>
      </dgm:t>
    </dgm:pt>
    <dgm:pt modelId="{DCD7A150-A589-4FC4-9407-9F1AF949A221}" type="sibTrans" cxnId="{F593676A-14AF-4BF5-B070-E9DC28F1D5D6}">
      <dgm:prSet/>
      <dgm:spPr/>
      <dgm:t>
        <a:bodyPr/>
        <a:lstStyle/>
        <a:p>
          <a:endParaRPr lang="ru-RU"/>
        </a:p>
      </dgm:t>
    </dgm:pt>
    <dgm:pt modelId="{DA01B4B2-5A88-43A3-B682-E850AFEBD440}">
      <dgm:prSet phldrT="[Текст]" custT="1"/>
      <dgm:spPr/>
      <dgm:t>
        <a:bodyPr/>
        <a:lstStyle/>
        <a:p>
          <a:r>
            <a:rPr lang="ru-RU" sz="2800" dirty="0" smtClean="0"/>
            <a:t>Объём воды в реке </a:t>
          </a:r>
          <a:endParaRPr lang="ru-RU" sz="2800" dirty="0"/>
        </a:p>
      </dgm:t>
    </dgm:pt>
    <dgm:pt modelId="{A87094F3-1BC0-4721-A928-EAE0702C360B}" type="parTrans" cxnId="{3277A39C-87B7-4B5D-8243-758AB89BBCB8}">
      <dgm:prSet/>
      <dgm:spPr/>
      <dgm:t>
        <a:bodyPr/>
        <a:lstStyle/>
        <a:p>
          <a:endParaRPr lang="ru-RU"/>
        </a:p>
      </dgm:t>
    </dgm:pt>
    <dgm:pt modelId="{B23E595E-3B58-4027-95BC-922871494737}" type="sibTrans" cxnId="{3277A39C-87B7-4B5D-8243-758AB89BBCB8}">
      <dgm:prSet/>
      <dgm:spPr/>
      <dgm:t>
        <a:bodyPr/>
        <a:lstStyle/>
        <a:p>
          <a:endParaRPr lang="ru-RU"/>
        </a:p>
      </dgm:t>
    </dgm:pt>
    <dgm:pt modelId="{17348123-6B08-4177-A75E-BCE086CC40D1}">
      <dgm:prSet phldrT="[Текст]" custT="1"/>
      <dgm:spPr/>
      <dgm:t>
        <a:bodyPr/>
        <a:lstStyle/>
        <a:p>
          <a:r>
            <a:rPr lang="ru-RU" sz="2800" dirty="0" smtClean="0"/>
            <a:t>Режим</a:t>
          </a:r>
        </a:p>
        <a:p>
          <a:r>
            <a:rPr lang="ru-RU" sz="2800" dirty="0" smtClean="0"/>
            <a:t>реки</a:t>
          </a:r>
          <a:endParaRPr lang="ru-RU" sz="2800" dirty="0"/>
        </a:p>
      </dgm:t>
    </dgm:pt>
    <dgm:pt modelId="{9589BE1B-1DD0-4891-B5C4-D055A2D4FDB7}" type="parTrans" cxnId="{CDB808D7-546F-4FD7-A24F-EE671BCD684E}">
      <dgm:prSet/>
      <dgm:spPr/>
      <dgm:t>
        <a:bodyPr/>
        <a:lstStyle/>
        <a:p>
          <a:endParaRPr lang="ru-RU"/>
        </a:p>
      </dgm:t>
    </dgm:pt>
    <dgm:pt modelId="{CDBD9465-11CA-4218-AE95-0345882B3F37}" type="sibTrans" cxnId="{CDB808D7-546F-4FD7-A24F-EE671BCD684E}">
      <dgm:prSet/>
      <dgm:spPr/>
      <dgm:t>
        <a:bodyPr/>
        <a:lstStyle/>
        <a:p>
          <a:endParaRPr lang="ru-RU"/>
        </a:p>
      </dgm:t>
    </dgm:pt>
    <dgm:pt modelId="{66027245-F2F8-4611-897E-DBB66B525FA3}" type="pres">
      <dgm:prSet presAssocID="{E4C2012C-9215-418F-8A61-97A61C51462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5CBBB5-FC2E-4958-86DF-A687CE3F402F}" type="pres">
      <dgm:prSet presAssocID="{9A2B9F85-F306-4B11-9D6C-047707EEF470}" presName="node" presStyleLbl="node1" presStyleIdx="0" presStyleCnt="4" custScaleX="36985" custScaleY="11418" custLinFactNeighborX="19679" custLinFactNeighborY="-19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CC587-DAB7-4893-9694-C8F88CB64E3C}" type="pres">
      <dgm:prSet presAssocID="{6D1E4C4A-558E-4A84-899F-D99E020FC4DE}" presName="sibTrans" presStyleCnt="0"/>
      <dgm:spPr/>
      <dgm:t>
        <a:bodyPr/>
        <a:lstStyle/>
        <a:p>
          <a:endParaRPr lang="ru-RU"/>
        </a:p>
      </dgm:t>
    </dgm:pt>
    <dgm:pt modelId="{5CE669D2-FC34-4125-B0BF-95320400C37E}" type="pres">
      <dgm:prSet presAssocID="{0D5303D5-BAE0-4B14-BC07-827777BBCE95}" presName="node" presStyleLbl="node1" presStyleIdx="1" presStyleCnt="4" custScaleX="30219" custScaleY="29428" custLinFactNeighborX="-61677" custLinFactNeighborY="31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3946C5-F5E9-4358-848B-D22843D61180}" type="pres">
      <dgm:prSet presAssocID="{DCD7A150-A589-4FC4-9407-9F1AF949A221}" presName="sibTrans" presStyleCnt="0"/>
      <dgm:spPr/>
      <dgm:t>
        <a:bodyPr/>
        <a:lstStyle/>
        <a:p>
          <a:endParaRPr lang="ru-RU"/>
        </a:p>
      </dgm:t>
    </dgm:pt>
    <dgm:pt modelId="{ACBFE7B4-EE64-49BF-B051-4CF6ABDF9C45}" type="pres">
      <dgm:prSet presAssocID="{DA01B4B2-5A88-43A3-B682-E850AFEBD440}" presName="node" presStyleLbl="node1" presStyleIdx="2" presStyleCnt="4" custScaleX="32386" custScaleY="28475" custLinFactNeighborX="51364" custLinFactNeighborY="-149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387BBC-A1FC-4115-BB89-2B5446CD26E5}" type="pres">
      <dgm:prSet presAssocID="{B23E595E-3B58-4027-95BC-922871494737}" presName="sibTrans" presStyleCnt="0"/>
      <dgm:spPr/>
      <dgm:t>
        <a:bodyPr/>
        <a:lstStyle/>
        <a:p>
          <a:endParaRPr lang="ru-RU"/>
        </a:p>
      </dgm:t>
    </dgm:pt>
    <dgm:pt modelId="{5CCCA8AC-ECEC-446F-B78B-27D2EFB1760A}" type="pres">
      <dgm:prSet presAssocID="{17348123-6B08-4177-A75E-BCE086CC40D1}" presName="node" presStyleLbl="node1" presStyleIdx="3" presStyleCnt="4" custScaleX="27728" custScaleY="29022" custLinFactNeighborX="-24359" custLinFactNeighborY="-14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07B8F4-D65D-49D4-B390-D52AE92C8A9F}" type="presOf" srcId="{E4C2012C-9215-418F-8A61-97A61C51462F}" destId="{66027245-F2F8-4611-897E-DBB66B525FA3}" srcOrd="0" destOrd="0" presId="urn:microsoft.com/office/officeart/2005/8/layout/default#2"/>
    <dgm:cxn modelId="{BF40A6FD-0298-470F-88B3-8A45E71FD9A1}" type="presOf" srcId="{DA01B4B2-5A88-43A3-B682-E850AFEBD440}" destId="{ACBFE7B4-EE64-49BF-B051-4CF6ABDF9C45}" srcOrd="0" destOrd="0" presId="urn:microsoft.com/office/officeart/2005/8/layout/default#2"/>
    <dgm:cxn modelId="{5FC608ED-DDC1-4164-9E9C-41EEA33C8886}" type="presOf" srcId="{17348123-6B08-4177-A75E-BCE086CC40D1}" destId="{5CCCA8AC-ECEC-446F-B78B-27D2EFB1760A}" srcOrd="0" destOrd="0" presId="urn:microsoft.com/office/officeart/2005/8/layout/default#2"/>
    <dgm:cxn modelId="{CDB808D7-546F-4FD7-A24F-EE671BCD684E}" srcId="{E4C2012C-9215-418F-8A61-97A61C51462F}" destId="{17348123-6B08-4177-A75E-BCE086CC40D1}" srcOrd="3" destOrd="0" parTransId="{9589BE1B-1DD0-4891-B5C4-D055A2D4FDB7}" sibTransId="{CDBD9465-11CA-4218-AE95-0345882B3F37}"/>
    <dgm:cxn modelId="{D776B461-033C-456C-877F-2D9F6B4DDC2C}" srcId="{E4C2012C-9215-418F-8A61-97A61C51462F}" destId="{9A2B9F85-F306-4B11-9D6C-047707EEF470}" srcOrd="0" destOrd="0" parTransId="{E4207407-3E9D-4AD5-96B2-80FC8BCCCC00}" sibTransId="{6D1E4C4A-558E-4A84-899F-D99E020FC4DE}"/>
    <dgm:cxn modelId="{3277A39C-87B7-4B5D-8243-758AB89BBCB8}" srcId="{E4C2012C-9215-418F-8A61-97A61C51462F}" destId="{DA01B4B2-5A88-43A3-B682-E850AFEBD440}" srcOrd="2" destOrd="0" parTransId="{A87094F3-1BC0-4721-A928-EAE0702C360B}" sibTransId="{B23E595E-3B58-4027-95BC-922871494737}"/>
    <dgm:cxn modelId="{F593676A-14AF-4BF5-B070-E9DC28F1D5D6}" srcId="{E4C2012C-9215-418F-8A61-97A61C51462F}" destId="{0D5303D5-BAE0-4B14-BC07-827777BBCE95}" srcOrd="1" destOrd="0" parTransId="{974547B7-2952-4FF5-A648-EA1A39406215}" sibTransId="{DCD7A150-A589-4FC4-9407-9F1AF949A221}"/>
    <dgm:cxn modelId="{71C2B536-8EFD-4E97-BAD8-9552E7F72306}" type="presOf" srcId="{0D5303D5-BAE0-4B14-BC07-827777BBCE95}" destId="{5CE669D2-FC34-4125-B0BF-95320400C37E}" srcOrd="0" destOrd="0" presId="urn:microsoft.com/office/officeart/2005/8/layout/default#2"/>
    <dgm:cxn modelId="{D5C722D4-F62C-498B-A022-497442DE1162}" type="presOf" srcId="{9A2B9F85-F306-4B11-9D6C-047707EEF470}" destId="{CD5CBBB5-FC2E-4958-86DF-A687CE3F402F}" srcOrd="0" destOrd="0" presId="urn:microsoft.com/office/officeart/2005/8/layout/default#2"/>
    <dgm:cxn modelId="{B3330650-C86E-4FF1-91C5-AB5524F3B7D1}" type="presParOf" srcId="{66027245-F2F8-4611-897E-DBB66B525FA3}" destId="{CD5CBBB5-FC2E-4958-86DF-A687CE3F402F}" srcOrd="0" destOrd="0" presId="urn:microsoft.com/office/officeart/2005/8/layout/default#2"/>
    <dgm:cxn modelId="{654BAB64-A342-4281-A950-C7DDA943EF32}" type="presParOf" srcId="{66027245-F2F8-4611-897E-DBB66B525FA3}" destId="{203CC587-DAB7-4893-9694-C8F88CB64E3C}" srcOrd="1" destOrd="0" presId="urn:microsoft.com/office/officeart/2005/8/layout/default#2"/>
    <dgm:cxn modelId="{30D9DBB9-42F7-40CA-B278-7FBC90898C04}" type="presParOf" srcId="{66027245-F2F8-4611-897E-DBB66B525FA3}" destId="{5CE669D2-FC34-4125-B0BF-95320400C37E}" srcOrd="2" destOrd="0" presId="urn:microsoft.com/office/officeart/2005/8/layout/default#2"/>
    <dgm:cxn modelId="{33D4EDA2-0E72-4470-82D6-714B97A34AC9}" type="presParOf" srcId="{66027245-F2F8-4611-897E-DBB66B525FA3}" destId="{2A3946C5-F5E9-4358-848B-D22843D61180}" srcOrd="3" destOrd="0" presId="urn:microsoft.com/office/officeart/2005/8/layout/default#2"/>
    <dgm:cxn modelId="{83B87543-B456-4104-B8B7-F42DA4213621}" type="presParOf" srcId="{66027245-F2F8-4611-897E-DBB66B525FA3}" destId="{ACBFE7B4-EE64-49BF-B051-4CF6ABDF9C45}" srcOrd="4" destOrd="0" presId="urn:microsoft.com/office/officeart/2005/8/layout/default#2"/>
    <dgm:cxn modelId="{3877762E-7CE6-4103-89A5-65831961A563}" type="presParOf" srcId="{66027245-F2F8-4611-897E-DBB66B525FA3}" destId="{ED387BBC-A1FC-4115-BB89-2B5446CD26E5}" srcOrd="5" destOrd="0" presId="urn:microsoft.com/office/officeart/2005/8/layout/default#2"/>
    <dgm:cxn modelId="{FB0A9DAD-5970-424A-9019-AED1428BED14}" type="presParOf" srcId="{66027245-F2F8-4611-897E-DBB66B525FA3}" destId="{5CCCA8AC-ECEC-446F-B78B-27D2EFB1760A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6E620A-F29A-4152-94B4-69C5C0E37F1A}" type="doc">
      <dgm:prSet loTypeId="urn:microsoft.com/office/officeart/2005/8/layout/vList5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019F351-C52B-40B7-89F5-6429BED76E7D}">
      <dgm:prSet phldrT="[Текст]"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1</a:t>
          </a:r>
          <a:endParaRPr lang="ru-RU" sz="4400" dirty="0">
            <a:solidFill>
              <a:srgbClr val="FF0000"/>
            </a:solidFill>
          </a:endParaRPr>
        </a:p>
      </dgm:t>
    </dgm:pt>
    <dgm:pt modelId="{2BF0E90F-185B-45C3-AA9B-FACBBE25B3C8}" type="parTrans" cxnId="{964FAC7A-01D3-4E07-A2CB-1CA571CEFEDE}">
      <dgm:prSet/>
      <dgm:spPr/>
      <dgm:t>
        <a:bodyPr/>
        <a:lstStyle/>
        <a:p>
          <a:endParaRPr lang="ru-RU" sz="2800"/>
        </a:p>
      </dgm:t>
    </dgm:pt>
    <dgm:pt modelId="{010FDD9E-8B07-47EC-BC8E-DEDED54EB3D5}" type="sibTrans" cxnId="{964FAC7A-01D3-4E07-A2CB-1CA571CEFEDE}">
      <dgm:prSet/>
      <dgm:spPr/>
      <dgm:t>
        <a:bodyPr/>
        <a:lstStyle/>
        <a:p>
          <a:endParaRPr lang="ru-RU" sz="2800"/>
        </a:p>
      </dgm:t>
    </dgm:pt>
    <dgm:pt modelId="{DC5BBEE6-B1DD-49C5-BF49-C6F615CB6DC4}">
      <dgm:prSet phldrT="[Текст]" custT="1"/>
      <dgm:spPr/>
      <dgm:t>
        <a:bodyPr/>
        <a:lstStyle/>
        <a:p>
          <a:r>
            <a:rPr lang="ru-RU" sz="1800" dirty="0" smtClean="0"/>
            <a:t>Что такое река?</a:t>
          </a:r>
          <a:endParaRPr lang="ru-RU" sz="1800" dirty="0"/>
        </a:p>
      </dgm:t>
    </dgm:pt>
    <dgm:pt modelId="{F537D815-FAB4-4D77-9F43-ED9B8DBF7ACF}" type="parTrans" cxnId="{A5EF5991-9F96-46A3-A726-072ABF879090}">
      <dgm:prSet/>
      <dgm:spPr/>
      <dgm:t>
        <a:bodyPr/>
        <a:lstStyle/>
        <a:p>
          <a:endParaRPr lang="ru-RU" sz="2800"/>
        </a:p>
      </dgm:t>
    </dgm:pt>
    <dgm:pt modelId="{AE4A1CBD-4B40-4EB0-8695-83A15A7947EE}" type="sibTrans" cxnId="{A5EF5991-9F96-46A3-A726-072ABF879090}">
      <dgm:prSet/>
      <dgm:spPr/>
      <dgm:t>
        <a:bodyPr/>
        <a:lstStyle/>
        <a:p>
          <a:endParaRPr lang="ru-RU" sz="2800"/>
        </a:p>
      </dgm:t>
    </dgm:pt>
    <dgm:pt modelId="{16E36F4A-7252-4C50-AFD3-97BE6EC3188C}">
      <dgm:prSet phldrT="[Текст]"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2</a:t>
          </a:r>
          <a:endParaRPr lang="ru-RU" sz="4400" dirty="0">
            <a:solidFill>
              <a:srgbClr val="FF0000"/>
            </a:solidFill>
          </a:endParaRPr>
        </a:p>
      </dgm:t>
    </dgm:pt>
    <dgm:pt modelId="{A15C2726-E013-4B66-8CCD-A08EF24E8CFE}" type="parTrans" cxnId="{58A6A3E2-26E4-4729-B9A2-392F3792BA4A}">
      <dgm:prSet/>
      <dgm:spPr/>
      <dgm:t>
        <a:bodyPr/>
        <a:lstStyle/>
        <a:p>
          <a:endParaRPr lang="ru-RU" sz="2800"/>
        </a:p>
      </dgm:t>
    </dgm:pt>
    <dgm:pt modelId="{CE61898A-9033-4FE9-BFE2-902703CBE30B}" type="sibTrans" cxnId="{58A6A3E2-26E4-4729-B9A2-392F3792BA4A}">
      <dgm:prSet/>
      <dgm:spPr/>
      <dgm:t>
        <a:bodyPr/>
        <a:lstStyle/>
        <a:p>
          <a:endParaRPr lang="ru-RU" sz="2800"/>
        </a:p>
      </dgm:t>
    </dgm:pt>
    <dgm:pt modelId="{59DA5B8B-FB61-4E73-87D4-FEA8FADA1D7E}">
      <dgm:prSet phldrT="[Текст]" custT="1"/>
      <dgm:spPr/>
      <dgm:t>
        <a:bodyPr/>
        <a:lstStyle/>
        <a:p>
          <a:r>
            <a:rPr lang="ru-RU" sz="1800" dirty="0" smtClean="0"/>
            <a:t>Что такое устье?</a:t>
          </a:r>
          <a:endParaRPr lang="ru-RU" sz="1800" dirty="0"/>
        </a:p>
      </dgm:t>
    </dgm:pt>
    <dgm:pt modelId="{F90E1704-CA44-441A-94F1-A13DB5603569}" type="parTrans" cxnId="{995F0586-B3C9-4933-8274-07D825A8B957}">
      <dgm:prSet/>
      <dgm:spPr/>
      <dgm:t>
        <a:bodyPr/>
        <a:lstStyle/>
        <a:p>
          <a:endParaRPr lang="ru-RU" sz="2800"/>
        </a:p>
      </dgm:t>
    </dgm:pt>
    <dgm:pt modelId="{E36C9D36-9B4E-4ABA-8857-ABA678CF8207}" type="sibTrans" cxnId="{995F0586-B3C9-4933-8274-07D825A8B957}">
      <dgm:prSet/>
      <dgm:spPr/>
      <dgm:t>
        <a:bodyPr/>
        <a:lstStyle/>
        <a:p>
          <a:endParaRPr lang="ru-RU" sz="2800"/>
        </a:p>
      </dgm:t>
    </dgm:pt>
    <dgm:pt modelId="{2E85FBC9-6620-43D1-ADB0-D073A7795BE3}">
      <dgm:prSet phldrT="[Текст]"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3</a:t>
          </a:r>
          <a:endParaRPr lang="ru-RU" sz="4400" dirty="0">
            <a:solidFill>
              <a:srgbClr val="FF0000"/>
            </a:solidFill>
          </a:endParaRPr>
        </a:p>
      </dgm:t>
    </dgm:pt>
    <dgm:pt modelId="{DB288782-D4DF-4CBE-80C6-901F58125289}" type="parTrans" cxnId="{42225E38-0E29-4FDF-8AE3-342640FF1471}">
      <dgm:prSet/>
      <dgm:spPr/>
      <dgm:t>
        <a:bodyPr/>
        <a:lstStyle/>
        <a:p>
          <a:endParaRPr lang="ru-RU" sz="2800"/>
        </a:p>
      </dgm:t>
    </dgm:pt>
    <dgm:pt modelId="{091A074D-81C9-45CB-BE32-8E262D15DF1E}" type="sibTrans" cxnId="{42225E38-0E29-4FDF-8AE3-342640FF1471}">
      <dgm:prSet/>
      <dgm:spPr/>
      <dgm:t>
        <a:bodyPr/>
        <a:lstStyle/>
        <a:p>
          <a:endParaRPr lang="ru-RU" sz="2800"/>
        </a:p>
      </dgm:t>
    </dgm:pt>
    <dgm:pt modelId="{43D5E191-0EB2-41BC-A107-38C85C85C98A}">
      <dgm:prSet phldrT="[Текст]" custT="1"/>
      <dgm:spPr/>
      <dgm:t>
        <a:bodyPr/>
        <a:lstStyle/>
        <a:p>
          <a:r>
            <a:rPr lang="ru-RU" sz="1800" dirty="0" smtClean="0"/>
            <a:t>Что такое исток реки?</a:t>
          </a:r>
          <a:endParaRPr lang="ru-RU" sz="1800" dirty="0"/>
        </a:p>
      </dgm:t>
    </dgm:pt>
    <dgm:pt modelId="{B92BE8E2-356F-4EEC-9183-65D72D774124}" type="parTrans" cxnId="{14C6A087-C8B0-4314-AA13-D13C0ADFB57E}">
      <dgm:prSet/>
      <dgm:spPr/>
      <dgm:t>
        <a:bodyPr/>
        <a:lstStyle/>
        <a:p>
          <a:endParaRPr lang="ru-RU" sz="2800"/>
        </a:p>
      </dgm:t>
    </dgm:pt>
    <dgm:pt modelId="{6D3D487C-3434-4C28-9BFE-717DC795D6FC}" type="sibTrans" cxnId="{14C6A087-C8B0-4314-AA13-D13C0ADFB57E}">
      <dgm:prSet/>
      <dgm:spPr/>
      <dgm:t>
        <a:bodyPr/>
        <a:lstStyle/>
        <a:p>
          <a:endParaRPr lang="ru-RU" sz="2800"/>
        </a:p>
      </dgm:t>
    </dgm:pt>
    <dgm:pt modelId="{4F1886E8-0695-4B1A-A779-CE0CC47F8E4C}">
      <dgm:prSet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4</a:t>
          </a:r>
          <a:endParaRPr lang="ru-RU" sz="4400" dirty="0">
            <a:solidFill>
              <a:srgbClr val="FF0000"/>
            </a:solidFill>
          </a:endParaRPr>
        </a:p>
      </dgm:t>
    </dgm:pt>
    <dgm:pt modelId="{ECAC2572-C558-4CFB-B7C2-F342E8F80872}" type="parTrans" cxnId="{B7F6754E-AD66-45A2-AD1D-AC75FE7B27C9}">
      <dgm:prSet/>
      <dgm:spPr/>
      <dgm:t>
        <a:bodyPr/>
        <a:lstStyle/>
        <a:p>
          <a:endParaRPr lang="ru-RU" sz="2800"/>
        </a:p>
      </dgm:t>
    </dgm:pt>
    <dgm:pt modelId="{27B39123-20DF-4AFD-BCB2-A732305217BB}" type="sibTrans" cxnId="{B7F6754E-AD66-45A2-AD1D-AC75FE7B27C9}">
      <dgm:prSet/>
      <dgm:spPr/>
      <dgm:t>
        <a:bodyPr/>
        <a:lstStyle/>
        <a:p>
          <a:endParaRPr lang="ru-RU" sz="2800"/>
        </a:p>
      </dgm:t>
    </dgm:pt>
    <dgm:pt modelId="{62194D76-81FA-4175-9A0E-7A582288A9AC}">
      <dgm:prSet custT="1"/>
      <dgm:spPr/>
      <dgm:t>
        <a:bodyPr/>
        <a:lstStyle/>
        <a:p>
          <a:r>
            <a:rPr lang="ru-RU" sz="1800" dirty="0" smtClean="0"/>
            <a:t>Что такое речная система?</a:t>
          </a:r>
          <a:endParaRPr lang="ru-RU" sz="1800" dirty="0"/>
        </a:p>
      </dgm:t>
    </dgm:pt>
    <dgm:pt modelId="{00A75589-1513-4CE4-A9E3-B33D0BAEF813}" type="parTrans" cxnId="{B276A429-AF68-4690-AD0B-C4DD319A9C80}">
      <dgm:prSet/>
      <dgm:spPr/>
      <dgm:t>
        <a:bodyPr/>
        <a:lstStyle/>
        <a:p>
          <a:endParaRPr lang="ru-RU" sz="2800"/>
        </a:p>
      </dgm:t>
    </dgm:pt>
    <dgm:pt modelId="{AA2BDCCB-001E-436E-9F8B-DFB16BCBF0AD}" type="sibTrans" cxnId="{B276A429-AF68-4690-AD0B-C4DD319A9C80}">
      <dgm:prSet/>
      <dgm:spPr/>
      <dgm:t>
        <a:bodyPr/>
        <a:lstStyle/>
        <a:p>
          <a:endParaRPr lang="ru-RU" sz="2800"/>
        </a:p>
      </dgm:t>
    </dgm:pt>
    <dgm:pt modelId="{E465A74B-A739-4CE2-9EA7-21A99E6B1DBD}">
      <dgm:prSet custT="1"/>
      <dgm:spPr/>
      <dgm:t>
        <a:bodyPr/>
        <a:lstStyle/>
        <a:p>
          <a:r>
            <a:rPr lang="ru-RU" sz="4400" dirty="0" smtClean="0">
              <a:solidFill>
                <a:srgbClr val="FF0000"/>
              </a:solidFill>
            </a:rPr>
            <a:t>5</a:t>
          </a:r>
          <a:endParaRPr lang="ru-RU" sz="4400" dirty="0">
            <a:solidFill>
              <a:srgbClr val="FF0000"/>
            </a:solidFill>
          </a:endParaRPr>
        </a:p>
      </dgm:t>
    </dgm:pt>
    <dgm:pt modelId="{D65F5206-1416-4058-A097-19AB7715B66D}" type="parTrans" cxnId="{32F260F0-8EC2-4616-B786-451417B11B97}">
      <dgm:prSet/>
      <dgm:spPr/>
      <dgm:t>
        <a:bodyPr/>
        <a:lstStyle/>
        <a:p>
          <a:endParaRPr lang="ru-RU" sz="2800"/>
        </a:p>
      </dgm:t>
    </dgm:pt>
    <dgm:pt modelId="{8EF3A78A-B307-4431-A862-508B0B7698EE}" type="sibTrans" cxnId="{32F260F0-8EC2-4616-B786-451417B11B97}">
      <dgm:prSet/>
      <dgm:spPr/>
      <dgm:t>
        <a:bodyPr/>
        <a:lstStyle/>
        <a:p>
          <a:endParaRPr lang="ru-RU" sz="2800"/>
        </a:p>
      </dgm:t>
    </dgm:pt>
    <dgm:pt modelId="{B6ED2BA9-336D-4CEB-A767-F3A88C29E569}">
      <dgm:prSet custT="1"/>
      <dgm:spPr/>
      <dgm:t>
        <a:bodyPr/>
        <a:lstStyle/>
        <a:p>
          <a:r>
            <a:rPr lang="ru-RU" sz="1800" dirty="0" smtClean="0"/>
            <a:t>Что такое бассейн реки?</a:t>
          </a:r>
          <a:endParaRPr lang="ru-RU" sz="1800" dirty="0"/>
        </a:p>
      </dgm:t>
    </dgm:pt>
    <dgm:pt modelId="{913BF493-6AD6-48CE-8252-7957D73E0DC4}" type="parTrans" cxnId="{F4D91941-9A2D-476B-94F8-8574C69A06CA}">
      <dgm:prSet/>
      <dgm:spPr/>
      <dgm:t>
        <a:bodyPr/>
        <a:lstStyle/>
        <a:p>
          <a:endParaRPr lang="ru-RU" sz="2800"/>
        </a:p>
      </dgm:t>
    </dgm:pt>
    <dgm:pt modelId="{D4DE7780-3727-4C23-BCD8-12976141BA3A}" type="sibTrans" cxnId="{F4D91941-9A2D-476B-94F8-8574C69A06CA}">
      <dgm:prSet/>
      <dgm:spPr/>
      <dgm:t>
        <a:bodyPr/>
        <a:lstStyle/>
        <a:p>
          <a:endParaRPr lang="ru-RU" sz="2800"/>
        </a:p>
      </dgm:t>
    </dgm:pt>
    <dgm:pt modelId="{A0A4F54A-58C7-4A0F-8706-5E3946B12BD4}" type="pres">
      <dgm:prSet presAssocID="{D26E620A-F29A-4152-94B4-69C5C0E37F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B568C-E920-461D-B684-BADDE62C0BE0}" type="pres">
      <dgm:prSet presAssocID="{B019F351-C52B-40B7-89F5-6429BED76E7D}" presName="linNode" presStyleCnt="0"/>
      <dgm:spPr/>
      <dgm:t>
        <a:bodyPr/>
        <a:lstStyle/>
        <a:p>
          <a:endParaRPr lang="ru-RU"/>
        </a:p>
      </dgm:t>
    </dgm:pt>
    <dgm:pt modelId="{1D8D4AE2-262F-48D3-8DA5-5834D9F93011}" type="pres">
      <dgm:prSet presAssocID="{B019F351-C52B-40B7-89F5-6429BED76E7D}" presName="parentText" presStyleLbl="node1" presStyleIdx="0" presStyleCnt="5" custScaleX="501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368468-1F98-4116-80E9-51C73F16626E}" type="pres">
      <dgm:prSet presAssocID="{B019F351-C52B-40B7-89F5-6429BED76E7D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0EF98-43C0-4511-8A0F-C3719D1482E5}" type="pres">
      <dgm:prSet presAssocID="{010FDD9E-8B07-47EC-BC8E-DEDED54EB3D5}" presName="sp" presStyleCnt="0"/>
      <dgm:spPr/>
      <dgm:t>
        <a:bodyPr/>
        <a:lstStyle/>
        <a:p>
          <a:endParaRPr lang="ru-RU"/>
        </a:p>
      </dgm:t>
    </dgm:pt>
    <dgm:pt modelId="{4FC8C0F1-3DA6-4B0E-ACA5-B77BF1B6C33B}" type="pres">
      <dgm:prSet presAssocID="{16E36F4A-7252-4C50-AFD3-97BE6EC3188C}" presName="linNode" presStyleCnt="0"/>
      <dgm:spPr/>
      <dgm:t>
        <a:bodyPr/>
        <a:lstStyle/>
        <a:p>
          <a:endParaRPr lang="ru-RU"/>
        </a:p>
      </dgm:t>
    </dgm:pt>
    <dgm:pt modelId="{EEA8F64F-1EFE-4ADA-849E-B632C75CDBB7}" type="pres">
      <dgm:prSet presAssocID="{16E36F4A-7252-4C50-AFD3-97BE6EC3188C}" presName="parentText" presStyleLbl="node1" presStyleIdx="1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26CC4-DA05-415D-89E1-B2E34ED30AFE}" type="pres">
      <dgm:prSet presAssocID="{16E36F4A-7252-4C50-AFD3-97BE6EC3188C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48B216-1F50-4FCF-9AB4-B4F18367E396}" type="pres">
      <dgm:prSet presAssocID="{CE61898A-9033-4FE9-BFE2-902703CBE30B}" presName="sp" presStyleCnt="0"/>
      <dgm:spPr/>
      <dgm:t>
        <a:bodyPr/>
        <a:lstStyle/>
        <a:p>
          <a:endParaRPr lang="ru-RU"/>
        </a:p>
      </dgm:t>
    </dgm:pt>
    <dgm:pt modelId="{C665C5AA-B5F6-4D41-A022-506842267BF5}" type="pres">
      <dgm:prSet presAssocID="{2E85FBC9-6620-43D1-ADB0-D073A7795BE3}" presName="linNode" presStyleCnt="0"/>
      <dgm:spPr/>
      <dgm:t>
        <a:bodyPr/>
        <a:lstStyle/>
        <a:p>
          <a:endParaRPr lang="ru-RU"/>
        </a:p>
      </dgm:t>
    </dgm:pt>
    <dgm:pt modelId="{2A1F8A2F-69EA-4B83-A197-6E679D91132C}" type="pres">
      <dgm:prSet presAssocID="{2E85FBC9-6620-43D1-ADB0-D073A7795BE3}" presName="parentText" presStyleLbl="node1" presStyleIdx="2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00C7E-0296-4CB7-8C1D-B21DFD7B8179}" type="pres">
      <dgm:prSet presAssocID="{2E85FBC9-6620-43D1-ADB0-D073A7795BE3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A5FFF6-14D7-45C8-8882-5118F22723F9}" type="pres">
      <dgm:prSet presAssocID="{091A074D-81C9-45CB-BE32-8E262D15DF1E}" presName="sp" presStyleCnt="0"/>
      <dgm:spPr/>
      <dgm:t>
        <a:bodyPr/>
        <a:lstStyle/>
        <a:p>
          <a:endParaRPr lang="ru-RU"/>
        </a:p>
      </dgm:t>
    </dgm:pt>
    <dgm:pt modelId="{2C3E0515-2B46-40E0-83B1-2552B93EC4EF}" type="pres">
      <dgm:prSet presAssocID="{4F1886E8-0695-4B1A-A779-CE0CC47F8E4C}" presName="linNode" presStyleCnt="0"/>
      <dgm:spPr/>
      <dgm:t>
        <a:bodyPr/>
        <a:lstStyle/>
        <a:p>
          <a:endParaRPr lang="ru-RU"/>
        </a:p>
      </dgm:t>
    </dgm:pt>
    <dgm:pt modelId="{7574EC34-DCD7-41C1-AA53-7D8F1D509A54}" type="pres">
      <dgm:prSet presAssocID="{4F1886E8-0695-4B1A-A779-CE0CC47F8E4C}" presName="parentText" presStyleLbl="node1" presStyleIdx="3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A51C9-A099-40C6-8525-EF8E91902A26}" type="pres">
      <dgm:prSet presAssocID="{4F1886E8-0695-4B1A-A779-CE0CC47F8E4C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4482B-C5C2-4E4A-9C70-49DAA8DBB28C}" type="pres">
      <dgm:prSet presAssocID="{27B39123-20DF-4AFD-BCB2-A732305217BB}" presName="sp" presStyleCnt="0"/>
      <dgm:spPr/>
    </dgm:pt>
    <dgm:pt modelId="{0D03F06B-4F90-4558-A8D8-3F2B8EB0394D}" type="pres">
      <dgm:prSet presAssocID="{E465A74B-A739-4CE2-9EA7-21A99E6B1DBD}" presName="linNode" presStyleCnt="0"/>
      <dgm:spPr/>
    </dgm:pt>
    <dgm:pt modelId="{F46B51CF-1E33-4350-A0B7-FBE49F020A92}" type="pres">
      <dgm:prSet presAssocID="{E465A74B-A739-4CE2-9EA7-21A99E6B1DBD}" presName="parentText" presStyleLbl="node1" presStyleIdx="4" presStyleCnt="5" custScaleX="515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B8D6AD-AA20-4EF7-9969-448AFCD8A828}" type="pres">
      <dgm:prSet presAssocID="{E465A74B-A739-4CE2-9EA7-21A99E6B1DBD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60B82-B82F-461B-A4BF-AD049F4075F6}" type="presOf" srcId="{D26E620A-F29A-4152-94B4-69C5C0E37F1A}" destId="{A0A4F54A-58C7-4A0F-8706-5E3946B12BD4}" srcOrd="0" destOrd="0" presId="urn:microsoft.com/office/officeart/2005/8/layout/vList5"/>
    <dgm:cxn modelId="{F4D91941-9A2D-476B-94F8-8574C69A06CA}" srcId="{E465A74B-A739-4CE2-9EA7-21A99E6B1DBD}" destId="{B6ED2BA9-336D-4CEB-A767-F3A88C29E569}" srcOrd="0" destOrd="0" parTransId="{913BF493-6AD6-48CE-8252-7957D73E0DC4}" sibTransId="{D4DE7780-3727-4C23-BCD8-12976141BA3A}"/>
    <dgm:cxn modelId="{B276A429-AF68-4690-AD0B-C4DD319A9C80}" srcId="{4F1886E8-0695-4B1A-A779-CE0CC47F8E4C}" destId="{62194D76-81FA-4175-9A0E-7A582288A9AC}" srcOrd="0" destOrd="0" parTransId="{00A75589-1513-4CE4-A9E3-B33D0BAEF813}" sibTransId="{AA2BDCCB-001E-436E-9F8B-DFB16BCBF0AD}"/>
    <dgm:cxn modelId="{B7F6754E-AD66-45A2-AD1D-AC75FE7B27C9}" srcId="{D26E620A-F29A-4152-94B4-69C5C0E37F1A}" destId="{4F1886E8-0695-4B1A-A779-CE0CC47F8E4C}" srcOrd="3" destOrd="0" parTransId="{ECAC2572-C558-4CFB-B7C2-F342E8F80872}" sibTransId="{27B39123-20DF-4AFD-BCB2-A732305217BB}"/>
    <dgm:cxn modelId="{995F0586-B3C9-4933-8274-07D825A8B957}" srcId="{16E36F4A-7252-4C50-AFD3-97BE6EC3188C}" destId="{59DA5B8B-FB61-4E73-87D4-FEA8FADA1D7E}" srcOrd="0" destOrd="0" parTransId="{F90E1704-CA44-441A-94F1-A13DB5603569}" sibTransId="{E36C9D36-9B4E-4ABA-8857-ABA678CF8207}"/>
    <dgm:cxn modelId="{964FAC7A-01D3-4E07-A2CB-1CA571CEFEDE}" srcId="{D26E620A-F29A-4152-94B4-69C5C0E37F1A}" destId="{B019F351-C52B-40B7-89F5-6429BED76E7D}" srcOrd="0" destOrd="0" parTransId="{2BF0E90F-185B-45C3-AA9B-FACBBE25B3C8}" sibTransId="{010FDD9E-8B07-47EC-BC8E-DEDED54EB3D5}"/>
    <dgm:cxn modelId="{C00C4BE8-3BE2-430C-A4AC-EEF531E678A6}" type="presOf" srcId="{59DA5B8B-FB61-4E73-87D4-FEA8FADA1D7E}" destId="{47326CC4-DA05-415D-89E1-B2E34ED30AFE}" srcOrd="0" destOrd="0" presId="urn:microsoft.com/office/officeart/2005/8/layout/vList5"/>
    <dgm:cxn modelId="{32F260F0-8EC2-4616-B786-451417B11B97}" srcId="{D26E620A-F29A-4152-94B4-69C5C0E37F1A}" destId="{E465A74B-A739-4CE2-9EA7-21A99E6B1DBD}" srcOrd="4" destOrd="0" parTransId="{D65F5206-1416-4058-A097-19AB7715B66D}" sibTransId="{8EF3A78A-B307-4431-A862-508B0B7698EE}"/>
    <dgm:cxn modelId="{3490969C-05B1-426A-BB46-02D7E84C9EA1}" type="presOf" srcId="{62194D76-81FA-4175-9A0E-7A582288A9AC}" destId="{55FA51C9-A099-40C6-8525-EF8E91902A26}" srcOrd="0" destOrd="0" presId="urn:microsoft.com/office/officeart/2005/8/layout/vList5"/>
    <dgm:cxn modelId="{14C6A087-C8B0-4314-AA13-D13C0ADFB57E}" srcId="{2E85FBC9-6620-43D1-ADB0-D073A7795BE3}" destId="{43D5E191-0EB2-41BC-A107-38C85C85C98A}" srcOrd="0" destOrd="0" parTransId="{B92BE8E2-356F-4EEC-9183-65D72D774124}" sibTransId="{6D3D487C-3434-4C28-9BFE-717DC795D6FC}"/>
    <dgm:cxn modelId="{367DC0A5-E5CF-42C7-9EA1-04D47A4D6C2F}" type="presOf" srcId="{E465A74B-A739-4CE2-9EA7-21A99E6B1DBD}" destId="{F46B51CF-1E33-4350-A0B7-FBE49F020A92}" srcOrd="0" destOrd="0" presId="urn:microsoft.com/office/officeart/2005/8/layout/vList5"/>
    <dgm:cxn modelId="{F5865CD2-8BAE-4A50-B1B7-1A85E9615D3E}" type="presOf" srcId="{43D5E191-0EB2-41BC-A107-38C85C85C98A}" destId="{46800C7E-0296-4CB7-8C1D-B21DFD7B8179}" srcOrd="0" destOrd="0" presId="urn:microsoft.com/office/officeart/2005/8/layout/vList5"/>
    <dgm:cxn modelId="{ABDE0AB1-0288-45EA-AFD8-DFD744BFC57A}" type="presOf" srcId="{2E85FBC9-6620-43D1-ADB0-D073A7795BE3}" destId="{2A1F8A2F-69EA-4B83-A197-6E679D91132C}" srcOrd="0" destOrd="0" presId="urn:microsoft.com/office/officeart/2005/8/layout/vList5"/>
    <dgm:cxn modelId="{18380A8D-619E-464F-8DDA-C0C1FF86A592}" type="presOf" srcId="{DC5BBEE6-B1DD-49C5-BF49-C6F615CB6DC4}" destId="{F6368468-1F98-4116-80E9-51C73F16626E}" srcOrd="0" destOrd="0" presId="urn:microsoft.com/office/officeart/2005/8/layout/vList5"/>
    <dgm:cxn modelId="{948D57AF-973F-479F-B1E2-3741BB2811DE}" type="presOf" srcId="{B6ED2BA9-336D-4CEB-A767-F3A88C29E569}" destId="{FAB8D6AD-AA20-4EF7-9969-448AFCD8A828}" srcOrd="0" destOrd="0" presId="urn:microsoft.com/office/officeart/2005/8/layout/vList5"/>
    <dgm:cxn modelId="{58A6A3E2-26E4-4729-B9A2-392F3792BA4A}" srcId="{D26E620A-F29A-4152-94B4-69C5C0E37F1A}" destId="{16E36F4A-7252-4C50-AFD3-97BE6EC3188C}" srcOrd="1" destOrd="0" parTransId="{A15C2726-E013-4B66-8CCD-A08EF24E8CFE}" sibTransId="{CE61898A-9033-4FE9-BFE2-902703CBE30B}"/>
    <dgm:cxn modelId="{ABF81F7E-DAC8-47EF-87AC-B60C05B83B0A}" type="presOf" srcId="{B019F351-C52B-40B7-89F5-6429BED76E7D}" destId="{1D8D4AE2-262F-48D3-8DA5-5834D9F93011}" srcOrd="0" destOrd="0" presId="urn:microsoft.com/office/officeart/2005/8/layout/vList5"/>
    <dgm:cxn modelId="{A5EF5991-9F96-46A3-A726-072ABF879090}" srcId="{B019F351-C52B-40B7-89F5-6429BED76E7D}" destId="{DC5BBEE6-B1DD-49C5-BF49-C6F615CB6DC4}" srcOrd="0" destOrd="0" parTransId="{F537D815-FAB4-4D77-9F43-ED9B8DBF7ACF}" sibTransId="{AE4A1CBD-4B40-4EB0-8695-83A15A7947EE}"/>
    <dgm:cxn modelId="{5307113C-3AB1-48EF-BB65-171C8AA44C35}" type="presOf" srcId="{4F1886E8-0695-4B1A-A779-CE0CC47F8E4C}" destId="{7574EC34-DCD7-41C1-AA53-7D8F1D509A54}" srcOrd="0" destOrd="0" presId="urn:microsoft.com/office/officeart/2005/8/layout/vList5"/>
    <dgm:cxn modelId="{42225E38-0E29-4FDF-8AE3-342640FF1471}" srcId="{D26E620A-F29A-4152-94B4-69C5C0E37F1A}" destId="{2E85FBC9-6620-43D1-ADB0-D073A7795BE3}" srcOrd="2" destOrd="0" parTransId="{DB288782-D4DF-4CBE-80C6-901F58125289}" sibTransId="{091A074D-81C9-45CB-BE32-8E262D15DF1E}"/>
    <dgm:cxn modelId="{666969D8-80C8-49B5-B932-C57B271D92B4}" type="presOf" srcId="{16E36F4A-7252-4C50-AFD3-97BE6EC3188C}" destId="{EEA8F64F-1EFE-4ADA-849E-B632C75CDBB7}" srcOrd="0" destOrd="0" presId="urn:microsoft.com/office/officeart/2005/8/layout/vList5"/>
    <dgm:cxn modelId="{6B2C7827-BED8-4437-954F-260556C1E6D2}" type="presParOf" srcId="{A0A4F54A-58C7-4A0F-8706-5E3946B12BD4}" destId="{128B568C-E920-461D-B684-BADDE62C0BE0}" srcOrd="0" destOrd="0" presId="urn:microsoft.com/office/officeart/2005/8/layout/vList5"/>
    <dgm:cxn modelId="{AD4432C2-9C66-4CBB-B66E-37BCED6F48BB}" type="presParOf" srcId="{128B568C-E920-461D-B684-BADDE62C0BE0}" destId="{1D8D4AE2-262F-48D3-8DA5-5834D9F93011}" srcOrd="0" destOrd="0" presId="urn:microsoft.com/office/officeart/2005/8/layout/vList5"/>
    <dgm:cxn modelId="{D1C2686F-C725-4C30-9841-081699FCC2C9}" type="presParOf" srcId="{128B568C-E920-461D-B684-BADDE62C0BE0}" destId="{F6368468-1F98-4116-80E9-51C73F16626E}" srcOrd="1" destOrd="0" presId="urn:microsoft.com/office/officeart/2005/8/layout/vList5"/>
    <dgm:cxn modelId="{DC455AA4-122E-45B6-A911-F40064588036}" type="presParOf" srcId="{A0A4F54A-58C7-4A0F-8706-5E3946B12BD4}" destId="{4770EF98-43C0-4511-8A0F-C3719D1482E5}" srcOrd="1" destOrd="0" presId="urn:microsoft.com/office/officeart/2005/8/layout/vList5"/>
    <dgm:cxn modelId="{58FE53AC-3E05-40DB-9631-CBD785D410BD}" type="presParOf" srcId="{A0A4F54A-58C7-4A0F-8706-5E3946B12BD4}" destId="{4FC8C0F1-3DA6-4B0E-ACA5-B77BF1B6C33B}" srcOrd="2" destOrd="0" presId="urn:microsoft.com/office/officeart/2005/8/layout/vList5"/>
    <dgm:cxn modelId="{A4D0C201-4450-4680-ACEE-2B25C708A48C}" type="presParOf" srcId="{4FC8C0F1-3DA6-4B0E-ACA5-B77BF1B6C33B}" destId="{EEA8F64F-1EFE-4ADA-849E-B632C75CDBB7}" srcOrd="0" destOrd="0" presId="urn:microsoft.com/office/officeart/2005/8/layout/vList5"/>
    <dgm:cxn modelId="{A37BA538-9C42-495E-8054-63F2DAED0B7B}" type="presParOf" srcId="{4FC8C0F1-3DA6-4B0E-ACA5-B77BF1B6C33B}" destId="{47326CC4-DA05-415D-89E1-B2E34ED30AFE}" srcOrd="1" destOrd="0" presId="urn:microsoft.com/office/officeart/2005/8/layout/vList5"/>
    <dgm:cxn modelId="{D11E2236-7E40-4D1E-A1A2-5924502DBEC8}" type="presParOf" srcId="{A0A4F54A-58C7-4A0F-8706-5E3946B12BD4}" destId="{2348B216-1F50-4FCF-9AB4-B4F18367E396}" srcOrd="3" destOrd="0" presId="urn:microsoft.com/office/officeart/2005/8/layout/vList5"/>
    <dgm:cxn modelId="{8DD71367-4030-4008-8731-183079946BB2}" type="presParOf" srcId="{A0A4F54A-58C7-4A0F-8706-5E3946B12BD4}" destId="{C665C5AA-B5F6-4D41-A022-506842267BF5}" srcOrd="4" destOrd="0" presId="urn:microsoft.com/office/officeart/2005/8/layout/vList5"/>
    <dgm:cxn modelId="{473A3C17-A7A2-4E44-8C5B-2AA52AA22465}" type="presParOf" srcId="{C665C5AA-B5F6-4D41-A022-506842267BF5}" destId="{2A1F8A2F-69EA-4B83-A197-6E679D91132C}" srcOrd="0" destOrd="0" presId="urn:microsoft.com/office/officeart/2005/8/layout/vList5"/>
    <dgm:cxn modelId="{E10188D8-7E9B-441D-A4C9-CC01C1E7455B}" type="presParOf" srcId="{C665C5AA-B5F6-4D41-A022-506842267BF5}" destId="{46800C7E-0296-4CB7-8C1D-B21DFD7B8179}" srcOrd="1" destOrd="0" presId="urn:microsoft.com/office/officeart/2005/8/layout/vList5"/>
    <dgm:cxn modelId="{2A08014D-69C5-4A63-8F74-4B60BF26FE7C}" type="presParOf" srcId="{A0A4F54A-58C7-4A0F-8706-5E3946B12BD4}" destId="{2BA5FFF6-14D7-45C8-8882-5118F22723F9}" srcOrd="5" destOrd="0" presId="urn:microsoft.com/office/officeart/2005/8/layout/vList5"/>
    <dgm:cxn modelId="{4570BC2C-D394-4CCF-8958-55EB85C82331}" type="presParOf" srcId="{A0A4F54A-58C7-4A0F-8706-5E3946B12BD4}" destId="{2C3E0515-2B46-40E0-83B1-2552B93EC4EF}" srcOrd="6" destOrd="0" presId="urn:microsoft.com/office/officeart/2005/8/layout/vList5"/>
    <dgm:cxn modelId="{F8FF6CB4-B98F-469C-98F0-CDCF7B771C8E}" type="presParOf" srcId="{2C3E0515-2B46-40E0-83B1-2552B93EC4EF}" destId="{7574EC34-DCD7-41C1-AA53-7D8F1D509A54}" srcOrd="0" destOrd="0" presId="urn:microsoft.com/office/officeart/2005/8/layout/vList5"/>
    <dgm:cxn modelId="{116DA3E2-66F8-4494-AAC6-8B6415EF68D1}" type="presParOf" srcId="{2C3E0515-2B46-40E0-83B1-2552B93EC4EF}" destId="{55FA51C9-A099-40C6-8525-EF8E91902A26}" srcOrd="1" destOrd="0" presId="urn:microsoft.com/office/officeart/2005/8/layout/vList5"/>
    <dgm:cxn modelId="{839705A0-2FE9-4480-B92C-8CFF6123211E}" type="presParOf" srcId="{A0A4F54A-58C7-4A0F-8706-5E3946B12BD4}" destId="{6D24482B-C5C2-4E4A-9C70-49DAA8DBB28C}" srcOrd="7" destOrd="0" presId="urn:microsoft.com/office/officeart/2005/8/layout/vList5"/>
    <dgm:cxn modelId="{4996A2B0-9746-4A3B-9D0B-87CD084E1B84}" type="presParOf" srcId="{A0A4F54A-58C7-4A0F-8706-5E3946B12BD4}" destId="{0D03F06B-4F90-4558-A8D8-3F2B8EB0394D}" srcOrd="8" destOrd="0" presId="urn:microsoft.com/office/officeart/2005/8/layout/vList5"/>
    <dgm:cxn modelId="{C21E0CF0-D89F-40E8-92FD-5EB7C1CC2487}" type="presParOf" srcId="{0D03F06B-4F90-4558-A8D8-3F2B8EB0394D}" destId="{F46B51CF-1E33-4350-A0B7-FBE49F020A92}" srcOrd="0" destOrd="0" presId="urn:microsoft.com/office/officeart/2005/8/layout/vList5"/>
    <dgm:cxn modelId="{6CA3D7CD-5C4E-4DDA-AD27-BB5B19626FB0}" type="presParOf" srcId="{0D03F06B-4F90-4558-A8D8-3F2B8EB0394D}" destId="{FAB8D6AD-AA20-4EF7-9969-448AFCD8A8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732B27-91AD-45B8-8004-4A1E0E62143C}" type="doc">
      <dgm:prSet loTypeId="urn:microsoft.com/office/officeart/2005/8/layout/hierarchy4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829F8E-F8FC-4777-B756-30E00B9A8E9C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</a:rPr>
            <a:t>Внутренние воды Африки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91EF8D87-A974-47A2-8752-8FBA2BFD2261}" type="parTrans" cxnId="{802A3214-D806-4C06-A3AE-0A19AE360100}">
      <dgm:prSet/>
      <dgm:spPr/>
      <dgm:t>
        <a:bodyPr/>
        <a:lstStyle/>
        <a:p>
          <a:endParaRPr lang="ru-RU"/>
        </a:p>
      </dgm:t>
    </dgm:pt>
    <dgm:pt modelId="{5B094609-991E-4CBB-8CE8-51B133386662}" type="sibTrans" cxnId="{802A3214-D806-4C06-A3AE-0A19AE360100}">
      <dgm:prSet/>
      <dgm:spPr/>
      <dgm:t>
        <a:bodyPr/>
        <a:lstStyle/>
        <a:p>
          <a:endParaRPr lang="ru-RU"/>
        </a:p>
      </dgm:t>
    </dgm:pt>
    <dgm:pt modelId="{B73C8DCF-F1F2-441B-8C58-1D2095861562}">
      <dgm:prSet phldrT="[Текст]" custT="1"/>
      <dgm:spPr/>
      <dgm:t>
        <a:bodyPr/>
        <a:lstStyle/>
        <a:p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49FA809C-EDC4-4321-B5AA-07E6A98E69F3}" type="parTrans" cxnId="{1B47C2A0-045C-4FCB-9AFF-0F660FED9AF3}">
      <dgm:prSet/>
      <dgm:spPr/>
      <dgm:t>
        <a:bodyPr/>
        <a:lstStyle/>
        <a:p>
          <a:endParaRPr lang="ru-RU"/>
        </a:p>
      </dgm:t>
    </dgm:pt>
    <dgm:pt modelId="{0AD6C41D-4DB1-4CAB-A693-19179EDDB3C0}" type="sibTrans" cxnId="{1B47C2A0-045C-4FCB-9AFF-0F660FED9AF3}">
      <dgm:prSet/>
      <dgm:spPr/>
      <dgm:t>
        <a:bodyPr/>
        <a:lstStyle/>
        <a:p>
          <a:endParaRPr lang="ru-RU"/>
        </a:p>
      </dgm:t>
    </dgm:pt>
    <dgm:pt modelId="{2DBF4357-9E4F-4335-86B9-9F138D0DAD3D}">
      <dgm:prSet phldrT="[Текст]"/>
      <dgm:spPr/>
      <dgm:t>
        <a:bodyPr/>
        <a:lstStyle/>
        <a:p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336E946E-989B-420F-8198-3865745C9F30}" type="parTrans" cxnId="{0558C701-459B-462A-823B-56C3375DE6A8}">
      <dgm:prSet/>
      <dgm:spPr/>
      <dgm:t>
        <a:bodyPr/>
        <a:lstStyle/>
        <a:p>
          <a:endParaRPr lang="ru-RU"/>
        </a:p>
      </dgm:t>
    </dgm:pt>
    <dgm:pt modelId="{1CD29074-C094-460E-82CF-D6310BB011E5}" type="sibTrans" cxnId="{0558C701-459B-462A-823B-56C3375DE6A8}">
      <dgm:prSet/>
      <dgm:spPr/>
      <dgm:t>
        <a:bodyPr/>
        <a:lstStyle/>
        <a:p>
          <a:endParaRPr lang="ru-RU"/>
        </a:p>
      </dgm:t>
    </dgm:pt>
    <dgm:pt modelId="{22D4FF8C-AB82-42AD-A130-21C7C74628AA}">
      <dgm:prSet phldrT="[Текст]"/>
      <dgm:spPr/>
      <dgm:t>
        <a:bodyPr/>
        <a:lstStyle/>
        <a:p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D70814DF-7FFE-4638-83F8-AD97E94F8608}" type="parTrans" cxnId="{6D0F38B7-4C1A-4BF5-B917-F75E2E0C3291}">
      <dgm:prSet/>
      <dgm:spPr/>
      <dgm:t>
        <a:bodyPr/>
        <a:lstStyle/>
        <a:p>
          <a:endParaRPr lang="ru-RU"/>
        </a:p>
      </dgm:t>
    </dgm:pt>
    <dgm:pt modelId="{C7325631-C3B5-4D66-BDE8-A689792A4F25}" type="sibTrans" cxnId="{6D0F38B7-4C1A-4BF5-B917-F75E2E0C3291}">
      <dgm:prSet/>
      <dgm:spPr/>
      <dgm:t>
        <a:bodyPr/>
        <a:lstStyle/>
        <a:p>
          <a:endParaRPr lang="ru-RU"/>
        </a:p>
      </dgm:t>
    </dgm:pt>
    <dgm:pt modelId="{2E35EEE1-3BD0-4DEC-A13B-CCB7B4D2E43E}">
      <dgm:prSet phldrT="[Текст]" custT="1"/>
      <dgm:spPr/>
      <dgm:t>
        <a:bodyPr/>
        <a:lstStyle/>
        <a:p>
          <a:endParaRPr lang="ru-RU" sz="2400" dirty="0">
            <a:solidFill>
              <a:schemeClr val="tx2">
                <a:lumMod val="75000"/>
              </a:schemeClr>
            </a:solidFill>
          </a:endParaRPr>
        </a:p>
      </dgm:t>
    </dgm:pt>
    <dgm:pt modelId="{0B467C63-2833-4712-A9BC-753E3DA8FB32}" type="parTrans" cxnId="{12C72271-869F-4781-8E87-7FE86086DBF9}">
      <dgm:prSet/>
      <dgm:spPr/>
      <dgm:t>
        <a:bodyPr/>
        <a:lstStyle/>
        <a:p>
          <a:endParaRPr lang="ru-RU"/>
        </a:p>
      </dgm:t>
    </dgm:pt>
    <dgm:pt modelId="{64903574-1FF6-4C29-A9FC-E046AF9F16CC}" type="sibTrans" cxnId="{12C72271-869F-4781-8E87-7FE86086DBF9}">
      <dgm:prSet/>
      <dgm:spPr/>
      <dgm:t>
        <a:bodyPr/>
        <a:lstStyle/>
        <a:p>
          <a:endParaRPr lang="ru-RU"/>
        </a:p>
      </dgm:t>
    </dgm:pt>
    <dgm:pt modelId="{D1A75067-0ED2-4159-84B2-A51AFBEA1165}">
      <dgm:prSet phldrT="[Текст]"/>
      <dgm:spPr/>
      <dgm:t>
        <a:bodyPr/>
        <a:lstStyle/>
        <a:p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266893E0-10B3-482F-8D71-26A43F2A07E8}" type="parTrans" cxnId="{FA347D0A-7854-4703-B021-92836BC67358}">
      <dgm:prSet/>
      <dgm:spPr/>
      <dgm:t>
        <a:bodyPr/>
        <a:lstStyle/>
        <a:p>
          <a:endParaRPr lang="ru-RU"/>
        </a:p>
      </dgm:t>
    </dgm:pt>
    <dgm:pt modelId="{F54C6206-D256-4CF5-ACA1-14205BAC8821}" type="sibTrans" cxnId="{FA347D0A-7854-4703-B021-92836BC67358}">
      <dgm:prSet/>
      <dgm:spPr/>
      <dgm:t>
        <a:bodyPr/>
        <a:lstStyle/>
        <a:p>
          <a:endParaRPr lang="ru-RU"/>
        </a:p>
      </dgm:t>
    </dgm:pt>
    <dgm:pt modelId="{858B837D-F703-4BCE-BCC2-8044EC19262D}" type="pres">
      <dgm:prSet presAssocID="{A6732B27-91AD-45B8-8004-4A1E0E62143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5E189D-590D-47F8-B544-4D84862DAB8C}" type="pres">
      <dgm:prSet presAssocID="{98829F8E-F8FC-4777-B756-30E00B9A8E9C}" presName="vertOne" presStyleCnt="0"/>
      <dgm:spPr/>
      <dgm:t>
        <a:bodyPr/>
        <a:lstStyle/>
        <a:p>
          <a:endParaRPr lang="ru-RU"/>
        </a:p>
      </dgm:t>
    </dgm:pt>
    <dgm:pt modelId="{C55F297C-747F-474C-B1C3-AC8439FFFE76}" type="pres">
      <dgm:prSet presAssocID="{98829F8E-F8FC-4777-B756-30E00B9A8E9C}" presName="txOne" presStyleLbl="node0" presStyleIdx="0" presStyleCnt="1" custScaleY="457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16E3E4-4329-4E20-B900-1D122E0E27D1}" type="pres">
      <dgm:prSet presAssocID="{98829F8E-F8FC-4777-B756-30E00B9A8E9C}" presName="parTransOne" presStyleCnt="0"/>
      <dgm:spPr/>
      <dgm:t>
        <a:bodyPr/>
        <a:lstStyle/>
        <a:p>
          <a:endParaRPr lang="ru-RU"/>
        </a:p>
      </dgm:t>
    </dgm:pt>
    <dgm:pt modelId="{4C00C871-6CAB-4BF5-A275-B0EDE8706966}" type="pres">
      <dgm:prSet presAssocID="{98829F8E-F8FC-4777-B756-30E00B9A8E9C}" presName="horzOne" presStyleCnt="0"/>
      <dgm:spPr/>
      <dgm:t>
        <a:bodyPr/>
        <a:lstStyle/>
        <a:p>
          <a:endParaRPr lang="ru-RU"/>
        </a:p>
      </dgm:t>
    </dgm:pt>
    <dgm:pt modelId="{58E070EC-0D51-4B26-B90D-EB7D1C6D8CEE}" type="pres">
      <dgm:prSet presAssocID="{B73C8DCF-F1F2-441B-8C58-1D2095861562}" presName="vertTwo" presStyleCnt="0"/>
      <dgm:spPr/>
      <dgm:t>
        <a:bodyPr/>
        <a:lstStyle/>
        <a:p>
          <a:endParaRPr lang="ru-RU"/>
        </a:p>
      </dgm:t>
    </dgm:pt>
    <dgm:pt modelId="{B741B9F3-3F3B-448F-AD99-0FF645CDA45C}" type="pres">
      <dgm:prSet presAssocID="{B73C8DCF-F1F2-441B-8C58-1D2095861562}" presName="txTwo" presStyleLbl="node2" presStyleIdx="0" presStyleCnt="2" custScaleX="29910" custScaleY="51675" custLinFactNeighborX="-15718" custLinFactNeighborY="569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136398-62E3-47A6-92A9-9BDC03F2EC7A}" type="pres">
      <dgm:prSet presAssocID="{B73C8DCF-F1F2-441B-8C58-1D2095861562}" presName="parTransTwo" presStyleCnt="0"/>
      <dgm:spPr/>
      <dgm:t>
        <a:bodyPr/>
        <a:lstStyle/>
        <a:p>
          <a:endParaRPr lang="ru-RU"/>
        </a:p>
      </dgm:t>
    </dgm:pt>
    <dgm:pt modelId="{E36FAC7A-0774-41BB-9AF7-0D138A816C69}" type="pres">
      <dgm:prSet presAssocID="{B73C8DCF-F1F2-441B-8C58-1D2095861562}" presName="horzTwo" presStyleCnt="0"/>
      <dgm:spPr/>
      <dgm:t>
        <a:bodyPr/>
        <a:lstStyle/>
        <a:p>
          <a:endParaRPr lang="ru-RU"/>
        </a:p>
      </dgm:t>
    </dgm:pt>
    <dgm:pt modelId="{36268B88-57D4-4445-8EBB-787E6550D04B}" type="pres">
      <dgm:prSet presAssocID="{2DBF4357-9E4F-4335-86B9-9F138D0DAD3D}" presName="vertThree" presStyleCnt="0"/>
      <dgm:spPr/>
      <dgm:t>
        <a:bodyPr/>
        <a:lstStyle/>
        <a:p>
          <a:endParaRPr lang="ru-RU"/>
        </a:p>
      </dgm:t>
    </dgm:pt>
    <dgm:pt modelId="{1AC56343-C952-4503-BCFE-B7CBCDD9BBF5}" type="pres">
      <dgm:prSet presAssocID="{2DBF4357-9E4F-4335-86B9-9F138D0DAD3D}" presName="txThree" presStyleLbl="node3" presStyleIdx="0" presStyleCnt="3" custScaleX="30363" custScaleY="57917" custLinFactNeighborX="1400" custLinFactNeighborY="-3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504688-4431-43AD-8FA6-842ED22F69FF}" type="pres">
      <dgm:prSet presAssocID="{2DBF4357-9E4F-4335-86B9-9F138D0DAD3D}" presName="horzThree" presStyleCnt="0"/>
      <dgm:spPr/>
      <dgm:t>
        <a:bodyPr/>
        <a:lstStyle/>
        <a:p>
          <a:endParaRPr lang="ru-RU"/>
        </a:p>
      </dgm:t>
    </dgm:pt>
    <dgm:pt modelId="{E4947AC4-A6A4-42FE-92ED-4C39402C342C}" type="pres">
      <dgm:prSet presAssocID="{1CD29074-C094-460E-82CF-D6310BB011E5}" presName="sibSpaceThree" presStyleCnt="0"/>
      <dgm:spPr/>
      <dgm:t>
        <a:bodyPr/>
        <a:lstStyle/>
        <a:p>
          <a:endParaRPr lang="ru-RU"/>
        </a:p>
      </dgm:t>
    </dgm:pt>
    <dgm:pt modelId="{F23CDD89-0C0D-421C-8E1C-53D64BC2EE0B}" type="pres">
      <dgm:prSet presAssocID="{22D4FF8C-AB82-42AD-A130-21C7C74628AA}" presName="vertThree" presStyleCnt="0"/>
      <dgm:spPr/>
      <dgm:t>
        <a:bodyPr/>
        <a:lstStyle/>
        <a:p>
          <a:endParaRPr lang="ru-RU"/>
        </a:p>
      </dgm:t>
    </dgm:pt>
    <dgm:pt modelId="{CF6E24BB-99A9-46BE-80AE-CE17D3B1A1B0}" type="pres">
      <dgm:prSet presAssocID="{22D4FF8C-AB82-42AD-A130-21C7C74628AA}" presName="txThree" presStyleLbl="node3" presStyleIdx="1" presStyleCnt="3" custScaleX="29903" custScaleY="59050" custLinFactNeighborX="2168" custLinFactNeighborY="465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3ACD2D-E84A-4C7A-B53A-919F2C064FA7}" type="pres">
      <dgm:prSet presAssocID="{22D4FF8C-AB82-42AD-A130-21C7C74628AA}" presName="horzThree" presStyleCnt="0"/>
      <dgm:spPr/>
      <dgm:t>
        <a:bodyPr/>
        <a:lstStyle/>
        <a:p>
          <a:endParaRPr lang="ru-RU"/>
        </a:p>
      </dgm:t>
    </dgm:pt>
    <dgm:pt modelId="{42A3608B-05CA-40C0-B781-B9CD746DE1A5}" type="pres">
      <dgm:prSet presAssocID="{0AD6C41D-4DB1-4CAB-A693-19179EDDB3C0}" presName="sibSpaceTwo" presStyleCnt="0"/>
      <dgm:spPr/>
      <dgm:t>
        <a:bodyPr/>
        <a:lstStyle/>
        <a:p>
          <a:endParaRPr lang="ru-RU"/>
        </a:p>
      </dgm:t>
    </dgm:pt>
    <dgm:pt modelId="{823B92C2-641A-4E87-B142-8ACF3F01F25C}" type="pres">
      <dgm:prSet presAssocID="{2E35EEE1-3BD0-4DEC-A13B-CCB7B4D2E43E}" presName="vertTwo" presStyleCnt="0"/>
      <dgm:spPr/>
      <dgm:t>
        <a:bodyPr/>
        <a:lstStyle/>
        <a:p>
          <a:endParaRPr lang="ru-RU"/>
        </a:p>
      </dgm:t>
    </dgm:pt>
    <dgm:pt modelId="{2C11CB72-439C-452F-B9E3-C0721687F687}" type="pres">
      <dgm:prSet presAssocID="{2E35EEE1-3BD0-4DEC-A13B-CCB7B4D2E43E}" presName="txTwo" presStyleLbl="node2" presStyleIdx="1" presStyleCnt="2" custScaleX="27572" custScaleY="51817" custLinFactNeighborX="-1620" custLinFactNeighborY="304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D6813E-373E-4D94-BF9E-B2FA4EE3FF09}" type="pres">
      <dgm:prSet presAssocID="{2E35EEE1-3BD0-4DEC-A13B-CCB7B4D2E43E}" presName="parTransTwo" presStyleCnt="0"/>
      <dgm:spPr/>
      <dgm:t>
        <a:bodyPr/>
        <a:lstStyle/>
        <a:p>
          <a:endParaRPr lang="ru-RU"/>
        </a:p>
      </dgm:t>
    </dgm:pt>
    <dgm:pt modelId="{93B463E8-3223-4626-9291-919655A54A22}" type="pres">
      <dgm:prSet presAssocID="{2E35EEE1-3BD0-4DEC-A13B-CCB7B4D2E43E}" presName="horzTwo" presStyleCnt="0"/>
      <dgm:spPr/>
      <dgm:t>
        <a:bodyPr/>
        <a:lstStyle/>
        <a:p>
          <a:endParaRPr lang="ru-RU"/>
        </a:p>
      </dgm:t>
    </dgm:pt>
    <dgm:pt modelId="{9168CB80-9A88-4D02-9F98-CDB5FE8741E1}" type="pres">
      <dgm:prSet presAssocID="{D1A75067-0ED2-4159-84B2-A51AFBEA1165}" presName="vertThree" presStyleCnt="0"/>
      <dgm:spPr/>
      <dgm:t>
        <a:bodyPr/>
        <a:lstStyle/>
        <a:p>
          <a:endParaRPr lang="ru-RU"/>
        </a:p>
      </dgm:t>
    </dgm:pt>
    <dgm:pt modelId="{ECD42173-3F60-46C1-98F3-DD578D980DC6}" type="pres">
      <dgm:prSet presAssocID="{D1A75067-0ED2-4159-84B2-A51AFBEA1165}" presName="txThree" presStyleLbl="node3" presStyleIdx="2" presStyleCnt="3" custScaleX="28530" custScaleY="59524" custLinFactNeighborX="-1141" custLinFactNeighborY="-4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523CFA9-6719-4E3D-985C-F00370F0D7A2}" type="pres">
      <dgm:prSet presAssocID="{D1A75067-0ED2-4159-84B2-A51AFBEA1165}" presName="horzThree" presStyleCnt="0"/>
      <dgm:spPr/>
      <dgm:t>
        <a:bodyPr/>
        <a:lstStyle/>
        <a:p>
          <a:endParaRPr lang="ru-RU"/>
        </a:p>
      </dgm:t>
    </dgm:pt>
  </dgm:ptLst>
  <dgm:cxnLst>
    <dgm:cxn modelId="{0558C701-459B-462A-823B-56C3375DE6A8}" srcId="{B73C8DCF-F1F2-441B-8C58-1D2095861562}" destId="{2DBF4357-9E4F-4335-86B9-9F138D0DAD3D}" srcOrd="0" destOrd="0" parTransId="{336E946E-989B-420F-8198-3865745C9F30}" sibTransId="{1CD29074-C094-460E-82CF-D6310BB011E5}"/>
    <dgm:cxn modelId="{73031FC6-804D-4819-90AC-86FD5B8BFC15}" type="presOf" srcId="{2DBF4357-9E4F-4335-86B9-9F138D0DAD3D}" destId="{1AC56343-C952-4503-BCFE-B7CBCDD9BBF5}" srcOrd="0" destOrd="0" presId="urn:microsoft.com/office/officeart/2005/8/layout/hierarchy4"/>
    <dgm:cxn modelId="{9EC88936-2589-4CFD-A05B-EF82D0253460}" type="presOf" srcId="{B73C8DCF-F1F2-441B-8C58-1D2095861562}" destId="{B741B9F3-3F3B-448F-AD99-0FF645CDA45C}" srcOrd="0" destOrd="0" presId="urn:microsoft.com/office/officeart/2005/8/layout/hierarchy4"/>
    <dgm:cxn modelId="{12C72271-869F-4781-8E87-7FE86086DBF9}" srcId="{98829F8E-F8FC-4777-B756-30E00B9A8E9C}" destId="{2E35EEE1-3BD0-4DEC-A13B-CCB7B4D2E43E}" srcOrd="1" destOrd="0" parTransId="{0B467C63-2833-4712-A9BC-753E3DA8FB32}" sibTransId="{64903574-1FF6-4C29-A9FC-E046AF9F16CC}"/>
    <dgm:cxn modelId="{802A3214-D806-4C06-A3AE-0A19AE360100}" srcId="{A6732B27-91AD-45B8-8004-4A1E0E62143C}" destId="{98829F8E-F8FC-4777-B756-30E00B9A8E9C}" srcOrd="0" destOrd="0" parTransId="{91EF8D87-A974-47A2-8752-8FBA2BFD2261}" sibTransId="{5B094609-991E-4CBB-8CE8-51B133386662}"/>
    <dgm:cxn modelId="{08AC5E06-C75A-423C-943E-BC0738DB8619}" type="presOf" srcId="{98829F8E-F8FC-4777-B756-30E00B9A8E9C}" destId="{C55F297C-747F-474C-B1C3-AC8439FFFE76}" srcOrd="0" destOrd="0" presId="urn:microsoft.com/office/officeart/2005/8/layout/hierarchy4"/>
    <dgm:cxn modelId="{1B47C2A0-045C-4FCB-9AFF-0F660FED9AF3}" srcId="{98829F8E-F8FC-4777-B756-30E00B9A8E9C}" destId="{B73C8DCF-F1F2-441B-8C58-1D2095861562}" srcOrd="0" destOrd="0" parTransId="{49FA809C-EDC4-4321-B5AA-07E6A98E69F3}" sibTransId="{0AD6C41D-4DB1-4CAB-A693-19179EDDB3C0}"/>
    <dgm:cxn modelId="{E52B035D-8E77-435C-B110-26E158B69E48}" type="presOf" srcId="{A6732B27-91AD-45B8-8004-4A1E0E62143C}" destId="{858B837D-F703-4BCE-BCC2-8044EC19262D}" srcOrd="0" destOrd="0" presId="urn:microsoft.com/office/officeart/2005/8/layout/hierarchy4"/>
    <dgm:cxn modelId="{9AEAE686-A9F3-48B3-9E3E-A15D94CF8972}" type="presOf" srcId="{22D4FF8C-AB82-42AD-A130-21C7C74628AA}" destId="{CF6E24BB-99A9-46BE-80AE-CE17D3B1A1B0}" srcOrd="0" destOrd="0" presId="urn:microsoft.com/office/officeart/2005/8/layout/hierarchy4"/>
    <dgm:cxn modelId="{904F99DF-A846-455D-B0B4-E876FB6547C7}" type="presOf" srcId="{D1A75067-0ED2-4159-84B2-A51AFBEA1165}" destId="{ECD42173-3F60-46C1-98F3-DD578D980DC6}" srcOrd="0" destOrd="0" presId="urn:microsoft.com/office/officeart/2005/8/layout/hierarchy4"/>
    <dgm:cxn modelId="{FA347D0A-7854-4703-B021-92836BC67358}" srcId="{2E35EEE1-3BD0-4DEC-A13B-CCB7B4D2E43E}" destId="{D1A75067-0ED2-4159-84B2-A51AFBEA1165}" srcOrd="0" destOrd="0" parTransId="{266893E0-10B3-482F-8D71-26A43F2A07E8}" sibTransId="{F54C6206-D256-4CF5-ACA1-14205BAC8821}"/>
    <dgm:cxn modelId="{69523051-D30C-4EFA-8D27-4D4EAD80F127}" type="presOf" srcId="{2E35EEE1-3BD0-4DEC-A13B-CCB7B4D2E43E}" destId="{2C11CB72-439C-452F-B9E3-C0721687F687}" srcOrd="0" destOrd="0" presId="urn:microsoft.com/office/officeart/2005/8/layout/hierarchy4"/>
    <dgm:cxn modelId="{6D0F38B7-4C1A-4BF5-B917-F75E2E0C3291}" srcId="{B73C8DCF-F1F2-441B-8C58-1D2095861562}" destId="{22D4FF8C-AB82-42AD-A130-21C7C74628AA}" srcOrd="1" destOrd="0" parTransId="{D70814DF-7FFE-4638-83F8-AD97E94F8608}" sibTransId="{C7325631-C3B5-4D66-BDE8-A689792A4F25}"/>
    <dgm:cxn modelId="{4C947493-A0AA-4B59-910B-FEBC70078086}" type="presParOf" srcId="{858B837D-F703-4BCE-BCC2-8044EC19262D}" destId="{465E189D-590D-47F8-B544-4D84862DAB8C}" srcOrd="0" destOrd="0" presId="urn:microsoft.com/office/officeart/2005/8/layout/hierarchy4"/>
    <dgm:cxn modelId="{7156C4E4-6941-4787-AF38-ED657254FE9D}" type="presParOf" srcId="{465E189D-590D-47F8-B544-4D84862DAB8C}" destId="{C55F297C-747F-474C-B1C3-AC8439FFFE76}" srcOrd="0" destOrd="0" presId="urn:microsoft.com/office/officeart/2005/8/layout/hierarchy4"/>
    <dgm:cxn modelId="{6239250D-38EA-41C8-B748-575CB5738828}" type="presParOf" srcId="{465E189D-590D-47F8-B544-4D84862DAB8C}" destId="{9016E3E4-4329-4E20-B900-1D122E0E27D1}" srcOrd="1" destOrd="0" presId="urn:microsoft.com/office/officeart/2005/8/layout/hierarchy4"/>
    <dgm:cxn modelId="{B7316ECD-CF62-432D-BEBC-240555D86B01}" type="presParOf" srcId="{465E189D-590D-47F8-B544-4D84862DAB8C}" destId="{4C00C871-6CAB-4BF5-A275-B0EDE8706966}" srcOrd="2" destOrd="0" presId="urn:microsoft.com/office/officeart/2005/8/layout/hierarchy4"/>
    <dgm:cxn modelId="{3F075586-E8C6-4796-8B4A-F592AE2FBF2E}" type="presParOf" srcId="{4C00C871-6CAB-4BF5-A275-B0EDE8706966}" destId="{58E070EC-0D51-4B26-B90D-EB7D1C6D8CEE}" srcOrd="0" destOrd="0" presId="urn:microsoft.com/office/officeart/2005/8/layout/hierarchy4"/>
    <dgm:cxn modelId="{83D8A58D-2CBC-4DA7-8394-46E7E5FBDB92}" type="presParOf" srcId="{58E070EC-0D51-4B26-B90D-EB7D1C6D8CEE}" destId="{B741B9F3-3F3B-448F-AD99-0FF645CDA45C}" srcOrd="0" destOrd="0" presId="urn:microsoft.com/office/officeart/2005/8/layout/hierarchy4"/>
    <dgm:cxn modelId="{75727462-2255-4294-A90C-0A80E4C79DB3}" type="presParOf" srcId="{58E070EC-0D51-4B26-B90D-EB7D1C6D8CEE}" destId="{C1136398-62E3-47A6-92A9-9BDC03F2EC7A}" srcOrd="1" destOrd="0" presId="urn:microsoft.com/office/officeart/2005/8/layout/hierarchy4"/>
    <dgm:cxn modelId="{427433D2-9014-4221-A4DE-224C208C85A5}" type="presParOf" srcId="{58E070EC-0D51-4B26-B90D-EB7D1C6D8CEE}" destId="{E36FAC7A-0774-41BB-9AF7-0D138A816C69}" srcOrd="2" destOrd="0" presId="urn:microsoft.com/office/officeart/2005/8/layout/hierarchy4"/>
    <dgm:cxn modelId="{BE1CC10B-9023-4F91-ACE7-4A832911023E}" type="presParOf" srcId="{E36FAC7A-0774-41BB-9AF7-0D138A816C69}" destId="{36268B88-57D4-4445-8EBB-787E6550D04B}" srcOrd="0" destOrd="0" presId="urn:microsoft.com/office/officeart/2005/8/layout/hierarchy4"/>
    <dgm:cxn modelId="{A37DF34F-3EA0-42D7-A1B8-C37C49A75E04}" type="presParOf" srcId="{36268B88-57D4-4445-8EBB-787E6550D04B}" destId="{1AC56343-C952-4503-BCFE-B7CBCDD9BBF5}" srcOrd="0" destOrd="0" presId="urn:microsoft.com/office/officeart/2005/8/layout/hierarchy4"/>
    <dgm:cxn modelId="{5701A078-8693-4DF1-B962-DF96F06AD434}" type="presParOf" srcId="{36268B88-57D4-4445-8EBB-787E6550D04B}" destId="{A2504688-4431-43AD-8FA6-842ED22F69FF}" srcOrd="1" destOrd="0" presId="urn:microsoft.com/office/officeart/2005/8/layout/hierarchy4"/>
    <dgm:cxn modelId="{F332C016-257E-4538-AC1C-F30C4B06F211}" type="presParOf" srcId="{E36FAC7A-0774-41BB-9AF7-0D138A816C69}" destId="{E4947AC4-A6A4-42FE-92ED-4C39402C342C}" srcOrd="1" destOrd="0" presId="urn:microsoft.com/office/officeart/2005/8/layout/hierarchy4"/>
    <dgm:cxn modelId="{603B8A5D-3FFF-4B66-86F9-C00543DAEC88}" type="presParOf" srcId="{E36FAC7A-0774-41BB-9AF7-0D138A816C69}" destId="{F23CDD89-0C0D-421C-8E1C-53D64BC2EE0B}" srcOrd="2" destOrd="0" presId="urn:microsoft.com/office/officeart/2005/8/layout/hierarchy4"/>
    <dgm:cxn modelId="{8E40A999-E19A-4674-910F-B3766077A844}" type="presParOf" srcId="{F23CDD89-0C0D-421C-8E1C-53D64BC2EE0B}" destId="{CF6E24BB-99A9-46BE-80AE-CE17D3B1A1B0}" srcOrd="0" destOrd="0" presId="urn:microsoft.com/office/officeart/2005/8/layout/hierarchy4"/>
    <dgm:cxn modelId="{6C66A981-9667-45C6-AF2D-E0068027E532}" type="presParOf" srcId="{F23CDD89-0C0D-421C-8E1C-53D64BC2EE0B}" destId="{BA3ACD2D-E84A-4C7A-B53A-919F2C064FA7}" srcOrd="1" destOrd="0" presId="urn:microsoft.com/office/officeart/2005/8/layout/hierarchy4"/>
    <dgm:cxn modelId="{92D723D3-87AB-4761-B343-FA2A5DBA5E2B}" type="presParOf" srcId="{4C00C871-6CAB-4BF5-A275-B0EDE8706966}" destId="{42A3608B-05CA-40C0-B781-B9CD746DE1A5}" srcOrd="1" destOrd="0" presId="urn:microsoft.com/office/officeart/2005/8/layout/hierarchy4"/>
    <dgm:cxn modelId="{A4AC62C6-4DDE-430E-81AE-E0AFC15ECD9C}" type="presParOf" srcId="{4C00C871-6CAB-4BF5-A275-B0EDE8706966}" destId="{823B92C2-641A-4E87-B142-8ACF3F01F25C}" srcOrd="2" destOrd="0" presId="urn:microsoft.com/office/officeart/2005/8/layout/hierarchy4"/>
    <dgm:cxn modelId="{C1EC48DF-6EC4-417D-B896-D7F2375D3067}" type="presParOf" srcId="{823B92C2-641A-4E87-B142-8ACF3F01F25C}" destId="{2C11CB72-439C-452F-B9E3-C0721687F687}" srcOrd="0" destOrd="0" presId="urn:microsoft.com/office/officeart/2005/8/layout/hierarchy4"/>
    <dgm:cxn modelId="{C5F06ECE-3744-4BCE-8772-15B72DA029F3}" type="presParOf" srcId="{823B92C2-641A-4E87-B142-8ACF3F01F25C}" destId="{2CD6813E-373E-4D94-BF9E-B2FA4EE3FF09}" srcOrd="1" destOrd="0" presId="urn:microsoft.com/office/officeart/2005/8/layout/hierarchy4"/>
    <dgm:cxn modelId="{F8D68FFC-F1D8-4F1A-90D3-53F0AAC962FB}" type="presParOf" srcId="{823B92C2-641A-4E87-B142-8ACF3F01F25C}" destId="{93B463E8-3223-4626-9291-919655A54A22}" srcOrd="2" destOrd="0" presId="urn:microsoft.com/office/officeart/2005/8/layout/hierarchy4"/>
    <dgm:cxn modelId="{B8F45F25-7C18-47D0-A84E-CD19BC000D8E}" type="presParOf" srcId="{93B463E8-3223-4626-9291-919655A54A22}" destId="{9168CB80-9A88-4D02-9F98-CDB5FE8741E1}" srcOrd="0" destOrd="0" presId="urn:microsoft.com/office/officeart/2005/8/layout/hierarchy4"/>
    <dgm:cxn modelId="{3B3E40AD-1AFE-4B9C-9A66-6FE88CAA70DF}" type="presParOf" srcId="{9168CB80-9A88-4D02-9F98-CDB5FE8741E1}" destId="{ECD42173-3F60-46C1-98F3-DD578D980DC6}" srcOrd="0" destOrd="0" presId="urn:microsoft.com/office/officeart/2005/8/layout/hierarchy4"/>
    <dgm:cxn modelId="{1AE934BE-82B4-4A0B-9F0A-BC661A053C09}" type="presParOf" srcId="{9168CB80-9A88-4D02-9F98-CDB5FE8741E1}" destId="{0523CFA9-6719-4E3D-985C-F00370F0D7A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54C52-976D-4FC1-817D-0AC2B8B11DF9}">
      <dsp:nvSpPr>
        <dsp:cNvPr id="0" name=""/>
        <dsp:cNvSpPr/>
      </dsp:nvSpPr>
      <dsp:spPr>
        <a:xfrm>
          <a:off x="5883369" y="2920394"/>
          <a:ext cx="91440" cy="4522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2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4D883A-D2CB-4705-BD65-2937EC8958A7}">
      <dsp:nvSpPr>
        <dsp:cNvPr id="0" name=""/>
        <dsp:cNvSpPr/>
      </dsp:nvSpPr>
      <dsp:spPr>
        <a:xfrm>
          <a:off x="4028405" y="1480626"/>
          <a:ext cx="1900683" cy="452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213"/>
              </a:lnTo>
              <a:lnTo>
                <a:pt x="1900683" y="308213"/>
              </a:lnTo>
              <a:lnTo>
                <a:pt x="1900683" y="4522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5C6B7-34F6-4B1C-B00F-0C0E44300B91}">
      <dsp:nvSpPr>
        <dsp:cNvPr id="0" name=""/>
        <dsp:cNvSpPr/>
      </dsp:nvSpPr>
      <dsp:spPr>
        <a:xfrm>
          <a:off x="3982685" y="2920394"/>
          <a:ext cx="91440" cy="4522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2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199B75-4CD0-4945-8EA8-CCCDFC4E7911}">
      <dsp:nvSpPr>
        <dsp:cNvPr id="0" name=""/>
        <dsp:cNvSpPr/>
      </dsp:nvSpPr>
      <dsp:spPr>
        <a:xfrm>
          <a:off x="3982685" y="1480626"/>
          <a:ext cx="91440" cy="4522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2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60C4A2-27D6-4F7F-BE44-1F47CCCEB295}">
      <dsp:nvSpPr>
        <dsp:cNvPr id="0" name=""/>
        <dsp:cNvSpPr/>
      </dsp:nvSpPr>
      <dsp:spPr>
        <a:xfrm>
          <a:off x="2082001" y="2920394"/>
          <a:ext cx="91440" cy="4522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22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C5010C-06BE-452E-98B8-19677F840728}">
      <dsp:nvSpPr>
        <dsp:cNvPr id="0" name=""/>
        <dsp:cNvSpPr/>
      </dsp:nvSpPr>
      <dsp:spPr>
        <a:xfrm>
          <a:off x="2127721" y="1480626"/>
          <a:ext cx="1900683" cy="452276"/>
        </a:xfrm>
        <a:custGeom>
          <a:avLst/>
          <a:gdLst/>
          <a:ahLst/>
          <a:cxnLst/>
          <a:rect l="0" t="0" r="0" b="0"/>
          <a:pathLst>
            <a:path>
              <a:moveTo>
                <a:pt x="1900683" y="0"/>
              </a:moveTo>
              <a:lnTo>
                <a:pt x="1900683" y="308213"/>
              </a:lnTo>
              <a:lnTo>
                <a:pt x="0" y="308213"/>
              </a:lnTo>
              <a:lnTo>
                <a:pt x="0" y="4522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25711C-9006-4945-AE41-7D9DB2884D35}">
      <dsp:nvSpPr>
        <dsp:cNvPr id="0" name=""/>
        <dsp:cNvSpPr/>
      </dsp:nvSpPr>
      <dsp:spPr>
        <a:xfrm>
          <a:off x="376769" y="1650"/>
          <a:ext cx="7303271" cy="14789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303A54-9395-41F4-B6F9-F83F7C4186EC}">
      <dsp:nvSpPr>
        <dsp:cNvPr id="0" name=""/>
        <dsp:cNvSpPr/>
      </dsp:nvSpPr>
      <dsp:spPr>
        <a:xfrm>
          <a:off x="549559" y="165800"/>
          <a:ext cx="7303271" cy="1478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rgbClr val="FF0000"/>
              </a:solidFill>
            </a:rPr>
            <a:t>БАССЕЙНЫ ОКЕАНОВ</a:t>
          </a:r>
          <a:endParaRPr lang="ru-RU" sz="3600" b="1" i="1" kern="1200" dirty="0">
            <a:solidFill>
              <a:srgbClr val="FF0000"/>
            </a:solidFill>
          </a:endParaRPr>
        </a:p>
      </dsp:txBody>
      <dsp:txXfrm>
        <a:off x="592877" y="209118"/>
        <a:ext cx="7216635" cy="1392340"/>
      </dsp:txXfrm>
    </dsp:sp>
    <dsp:sp modelId="{14A442EB-04D7-4D63-80FD-170B6795B58E}">
      <dsp:nvSpPr>
        <dsp:cNvPr id="0" name=""/>
        <dsp:cNvSpPr/>
      </dsp:nvSpPr>
      <dsp:spPr>
        <a:xfrm>
          <a:off x="1350168" y="1932902"/>
          <a:ext cx="1555105" cy="987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E8B8C2-5B59-4E19-9E82-659D41D7FC17}">
      <dsp:nvSpPr>
        <dsp:cNvPr id="0" name=""/>
        <dsp:cNvSpPr/>
      </dsp:nvSpPr>
      <dsp:spPr>
        <a:xfrm>
          <a:off x="1522958" y="2097052"/>
          <a:ext cx="1555105" cy="987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r>
            <a:rPr lang="ru-RU" sz="1600" b="1" kern="1200" dirty="0" smtClean="0">
              <a:solidFill>
                <a:srgbClr val="002060"/>
              </a:solidFill>
            </a:rPr>
            <a:t>Атлантический</a:t>
          </a:r>
          <a:endParaRPr lang="ru-RU" sz="1500" b="1" kern="1200" dirty="0">
            <a:solidFill>
              <a:srgbClr val="002060"/>
            </a:solidFill>
          </a:endParaRPr>
        </a:p>
      </dsp:txBody>
      <dsp:txXfrm>
        <a:off x="1551881" y="2125975"/>
        <a:ext cx="1497259" cy="929645"/>
      </dsp:txXfrm>
    </dsp:sp>
    <dsp:sp modelId="{B612BA27-A653-48AF-81EE-4707D24BEEA4}">
      <dsp:nvSpPr>
        <dsp:cNvPr id="0" name=""/>
        <dsp:cNvSpPr/>
      </dsp:nvSpPr>
      <dsp:spPr>
        <a:xfrm>
          <a:off x="1350168" y="3372671"/>
          <a:ext cx="1555105" cy="987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256A0A-C7B6-4E40-8035-9542BC404C46}">
      <dsp:nvSpPr>
        <dsp:cNvPr id="0" name=""/>
        <dsp:cNvSpPr/>
      </dsp:nvSpPr>
      <dsp:spPr>
        <a:xfrm>
          <a:off x="1522958" y="3536820"/>
          <a:ext cx="1555105" cy="987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B050"/>
              </a:solidFill>
            </a:rPr>
            <a:t>Нил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B050"/>
              </a:solidFill>
            </a:rPr>
            <a:t>Нигер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B050"/>
              </a:solidFill>
            </a:rPr>
            <a:t>Конго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B050"/>
              </a:solidFill>
            </a:rPr>
            <a:t>Оранжевая</a:t>
          </a:r>
          <a:endParaRPr lang="ru-RU" sz="1100" b="1" kern="1200" dirty="0">
            <a:solidFill>
              <a:srgbClr val="00B050"/>
            </a:solidFill>
          </a:endParaRPr>
        </a:p>
      </dsp:txBody>
      <dsp:txXfrm>
        <a:off x="1551881" y="3565743"/>
        <a:ext cx="1497259" cy="929645"/>
      </dsp:txXfrm>
    </dsp:sp>
    <dsp:sp modelId="{1106B197-6F88-4BA4-A405-54075266EA4F}">
      <dsp:nvSpPr>
        <dsp:cNvPr id="0" name=""/>
        <dsp:cNvSpPr/>
      </dsp:nvSpPr>
      <dsp:spPr>
        <a:xfrm>
          <a:off x="3250852" y="1932902"/>
          <a:ext cx="1555105" cy="987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FA77E0-24AB-45CB-B3B0-200D59085AD0}">
      <dsp:nvSpPr>
        <dsp:cNvPr id="0" name=""/>
        <dsp:cNvSpPr/>
      </dsp:nvSpPr>
      <dsp:spPr>
        <a:xfrm>
          <a:off x="3423642" y="2097052"/>
          <a:ext cx="1555105" cy="987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Индийский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452565" y="2125975"/>
        <a:ext cx="1497259" cy="929645"/>
      </dsp:txXfrm>
    </dsp:sp>
    <dsp:sp modelId="{E9B700ED-AACB-40E3-8CE2-4AE41972F6DC}">
      <dsp:nvSpPr>
        <dsp:cNvPr id="0" name=""/>
        <dsp:cNvSpPr/>
      </dsp:nvSpPr>
      <dsp:spPr>
        <a:xfrm>
          <a:off x="3250852" y="3372671"/>
          <a:ext cx="1555105" cy="987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050070-780D-459B-9A13-A666D0F34EFC}">
      <dsp:nvSpPr>
        <dsp:cNvPr id="0" name=""/>
        <dsp:cNvSpPr/>
      </dsp:nvSpPr>
      <dsp:spPr>
        <a:xfrm>
          <a:off x="3423642" y="3536820"/>
          <a:ext cx="1555105" cy="987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B050"/>
              </a:solidFill>
            </a:rPr>
            <a:t>Замбези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>
              <a:solidFill>
                <a:srgbClr val="00B050"/>
              </a:solidFill>
            </a:rPr>
            <a:t>Лимпопо</a:t>
          </a:r>
          <a:endParaRPr lang="ru-RU" sz="1100" b="1" kern="1200" dirty="0">
            <a:solidFill>
              <a:srgbClr val="00B050"/>
            </a:solidFill>
          </a:endParaRPr>
        </a:p>
      </dsp:txBody>
      <dsp:txXfrm>
        <a:off x="3452565" y="3565743"/>
        <a:ext cx="1497259" cy="929645"/>
      </dsp:txXfrm>
    </dsp:sp>
    <dsp:sp modelId="{568FCBFB-71A7-46EE-808A-58EE004AE32B}">
      <dsp:nvSpPr>
        <dsp:cNvPr id="0" name=""/>
        <dsp:cNvSpPr/>
      </dsp:nvSpPr>
      <dsp:spPr>
        <a:xfrm>
          <a:off x="5151536" y="1932902"/>
          <a:ext cx="1555105" cy="987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0C3F8C1-39EB-4487-8C1D-AC2AB491FD36}">
      <dsp:nvSpPr>
        <dsp:cNvPr id="0" name=""/>
        <dsp:cNvSpPr/>
      </dsp:nvSpPr>
      <dsp:spPr>
        <a:xfrm>
          <a:off x="5324326" y="2097052"/>
          <a:ext cx="1555105" cy="987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Внутреннего стока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5353249" y="2125975"/>
        <a:ext cx="1497259" cy="929645"/>
      </dsp:txXfrm>
    </dsp:sp>
    <dsp:sp modelId="{712D1E7F-A989-4604-9185-5BF2ED22B552}">
      <dsp:nvSpPr>
        <dsp:cNvPr id="0" name=""/>
        <dsp:cNvSpPr/>
      </dsp:nvSpPr>
      <dsp:spPr>
        <a:xfrm>
          <a:off x="5151536" y="3372671"/>
          <a:ext cx="1555105" cy="987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CCA8B2-C8A6-4A5C-A8E3-93C3D8B9EFCE}">
      <dsp:nvSpPr>
        <dsp:cNvPr id="0" name=""/>
        <dsp:cNvSpPr/>
      </dsp:nvSpPr>
      <dsp:spPr>
        <a:xfrm>
          <a:off x="5324326" y="3536820"/>
          <a:ext cx="1555105" cy="9874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err="1" smtClean="0">
              <a:solidFill>
                <a:srgbClr val="00B050"/>
              </a:solidFill>
            </a:rPr>
            <a:t>Шари</a:t>
          </a:r>
          <a:endParaRPr lang="ru-RU" sz="1100" b="1" kern="1200" dirty="0">
            <a:solidFill>
              <a:srgbClr val="00B050"/>
            </a:solidFill>
          </a:endParaRPr>
        </a:p>
      </dsp:txBody>
      <dsp:txXfrm>
        <a:off x="5353249" y="3565743"/>
        <a:ext cx="1497259" cy="929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C6DBAC-30FA-4431-98D8-BBC376CCB621}">
      <dsp:nvSpPr>
        <dsp:cNvPr id="0" name=""/>
        <dsp:cNvSpPr/>
      </dsp:nvSpPr>
      <dsp:spPr>
        <a:xfrm>
          <a:off x="2958492" y="45322"/>
          <a:ext cx="2552827" cy="6807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Рельеф</a:t>
          </a:r>
          <a:endParaRPr lang="ru-RU" sz="3200" kern="1200" dirty="0"/>
        </a:p>
      </dsp:txBody>
      <dsp:txXfrm>
        <a:off x="2958492" y="45322"/>
        <a:ext cx="2552827" cy="680747"/>
      </dsp:txXfrm>
    </dsp:sp>
    <dsp:sp modelId="{AC7F39CE-C2D5-4417-9FC6-2BCBB0A9EBC1}">
      <dsp:nvSpPr>
        <dsp:cNvPr id="0" name=""/>
        <dsp:cNvSpPr/>
      </dsp:nvSpPr>
      <dsp:spPr>
        <a:xfrm>
          <a:off x="3286148" y="1000136"/>
          <a:ext cx="2177612" cy="133135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Характер течения</a:t>
          </a:r>
          <a:endParaRPr lang="ru-RU" sz="2800" kern="1200" dirty="0"/>
        </a:p>
      </dsp:txBody>
      <dsp:txXfrm>
        <a:off x="3286148" y="1000136"/>
        <a:ext cx="2177612" cy="1331350"/>
      </dsp:txXfrm>
    </dsp:sp>
    <dsp:sp modelId="{E8890D9D-E19C-4C58-B414-8D3F7BABBD2E}">
      <dsp:nvSpPr>
        <dsp:cNvPr id="0" name=""/>
        <dsp:cNvSpPr/>
      </dsp:nvSpPr>
      <dsp:spPr>
        <a:xfrm>
          <a:off x="6222048" y="1000136"/>
          <a:ext cx="2564825" cy="12832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Пороги и водопады</a:t>
          </a:r>
          <a:endParaRPr lang="ru-RU" sz="2800" kern="1200" dirty="0"/>
        </a:p>
      </dsp:txBody>
      <dsp:txXfrm>
        <a:off x="6222048" y="1000136"/>
        <a:ext cx="2564825" cy="1283224"/>
      </dsp:txXfrm>
    </dsp:sp>
    <dsp:sp modelId="{000E3317-8C61-4102-8DD8-37B2CCB33D74}">
      <dsp:nvSpPr>
        <dsp:cNvPr id="0" name=""/>
        <dsp:cNvSpPr/>
      </dsp:nvSpPr>
      <dsp:spPr>
        <a:xfrm>
          <a:off x="0" y="976106"/>
          <a:ext cx="2382425" cy="128734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Работа рек</a:t>
          </a:r>
          <a:endParaRPr lang="ru-RU" sz="2800" kern="1200" dirty="0"/>
        </a:p>
      </dsp:txBody>
      <dsp:txXfrm>
        <a:off x="0" y="976106"/>
        <a:ext cx="2382425" cy="1287344"/>
      </dsp:txXfrm>
    </dsp:sp>
    <dsp:sp modelId="{87AE3C9A-3C51-412D-9DF4-328F430C2640}">
      <dsp:nvSpPr>
        <dsp:cNvPr id="0" name=""/>
        <dsp:cNvSpPr/>
      </dsp:nvSpPr>
      <dsp:spPr>
        <a:xfrm>
          <a:off x="71436" y="2928965"/>
          <a:ext cx="2552827" cy="15316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верховьях рек - эрозия, в низовьях - аккумуляция</a:t>
          </a:r>
          <a:endParaRPr lang="ru-RU" sz="2400" kern="1200" dirty="0"/>
        </a:p>
      </dsp:txBody>
      <dsp:txXfrm>
        <a:off x="71436" y="2928965"/>
        <a:ext cx="2552827" cy="1531696"/>
      </dsp:txXfrm>
    </dsp:sp>
    <dsp:sp modelId="{4FE2E11E-912B-48EF-8D1A-57E2C1E808AE}">
      <dsp:nvSpPr>
        <dsp:cNvPr id="0" name=""/>
        <dsp:cNvSpPr/>
      </dsp:nvSpPr>
      <dsp:spPr>
        <a:xfrm>
          <a:off x="6072239" y="2928965"/>
          <a:ext cx="2552827" cy="15316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Встречаются в горах и на возвышенных равнинах</a:t>
          </a:r>
          <a:endParaRPr lang="ru-RU" sz="2400" kern="1200" dirty="0"/>
        </a:p>
      </dsp:txBody>
      <dsp:txXfrm>
        <a:off x="6072239" y="2928965"/>
        <a:ext cx="2552827" cy="1531696"/>
      </dsp:txXfrm>
    </dsp:sp>
    <dsp:sp modelId="{6C938875-37E0-453E-BD69-5F451F52EFED}">
      <dsp:nvSpPr>
        <dsp:cNvPr id="0" name=""/>
        <dsp:cNvSpPr/>
      </dsp:nvSpPr>
      <dsp:spPr>
        <a:xfrm>
          <a:off x="3071838" y="2928960"/>
          <a:ext cx="2552827" cy="153169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 горах – быстрое течение, на равнине - медленное</a:t>
          </a:r>
          <a:endParaRPr lang="ru-RU" sz="2400" kern="1200" dirty="0"/>
        </a:p>
      </dsp:txBody>
      <dsp:txXfrm>
        <a:off x="3071838" y="2928960"/>
        <a:ext cx="2552827" cy="15316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CBBB5-FC2E-4958-86DF-A687CE3F402F}">
      <dsp:nvSpPr>
        <dsp:cNvPr id="0" name=""/>
        <dsp:cNvSpPr/>
      </dsp:nvSpPr>
      <dsp:spPr>
        <a:xfrm>
          <a:off x="2755215" y="0"/>
          <a:ext cx="2657308" cy="492218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Климат</a:t>
          </a:r>
          <a:endParaRPr lang="ru-RU" sz="2800" kern="1200" dirty="0"/>
        </a:p>
      </dsp:txBody>
      <dsp:txXfrm>
        <a:off x="2755215" y="0"/>
        <a:ext cx="2657308" cy="492218"/>
      </dsp:txXfrm>
    </dsp:sp>
    <dsp:sp modelId="{5CE669D2-FC34-4125-B0BF-95320400C37E}">
      <dsp:nvSpPr>
        <dsp:cNvPr id="0" name=""/>
        <dsp:cNvSpPr/>
      </dsp:nvSpPr>
      <dsp:spPr>
        <a:xfrm>
          <a:off x="285718" y="1357319"/>
          <a:ext cx="2171182" cy="1268610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Питание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реки</a:t>
          </a:r>
          <a:endParaRPr lang="ru-RU" sz="2800" kern="1200" dirty="0"/>
        </a:p>
      </dsp:txBody>
      <dsp:txXfrm>
        <a:off x="285718" y="1357319"/>
        <a:ext cx="2171182" cy="1268610"/>
      </dsp:txXfrm>
    </dsp:sp>
    <dsp:sp modelId="{ACBFE7B4-EE64-49BF-B051-4CF6ABDF9C45}">
      <dsp:nvSpPr>
        <dsp:cNvPr id="0" name=""/>
        <dsp:cNvSpPr/>
      </dsp:nvSpPr>
      <dsp:spPr>
        <a:xfrm>
          <a:off x="5286429" y="1357326"/>
          <a:ext cx="2326877" cy="1227527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Объём воды в реке </a:t>
          </a:r>
          <a:endParaRPr lang="ru-RU" sz="2800" kern="1200" dirty="0"/>
        </a:p>
      </dsp:txBody>
      <dsp:txXfrm>
        <a:off x="5286429" y="1357326"/>
        <a:ext cx="2326877" cy="1227527"/>
      </dsp:txXfrm>
    </dsp:sp>
    <dsp:sp modelId="{5CCCA8AC-ECEC-446F-B78B-27D2EFB1760A}">
      <dsp:nvSpPr>
        <dsp:cNvPr id="0" name=""/>
        <dsp:cNvSpPr/>
      </dsp:nvSpPr>
      <dsp:spPr>
        <a:xfrm>
          <a:off x="2891224" y="1341957"/>
          <a:ext cx="1992208" cy="1251108"/>
        </a:xfrm>
        <a:prstGeom prst="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Режим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реки</a:t>
          </a:r>
          <a:endParaRPr lang="ru-RU" sz="2800" kern="1200" dirty="0"/>
        </a:p>
      </dsp:txBody>
      <dsp:txXfrm>
        <a:off x="2891224" y="1341957"/>
        <a:ext cx="1992208" cy="12511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68468-1F98-4116-80E9-51C73F16626E}">
      <dsp:nvSpPr>
        <dsp:cNvPr id="0" name=""/>
        <dsp:cNvSpPr/>
      </dsp:nvSpPr>
      <dsp:spPr>
        <a:xfrm rot="5400000">
          <a:off x="4778024" y="-2386887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река?</a:t>
          </a:r>
          <a:endParaRPr lang="ru-RU" sz="1800" kern="1200" dirty="0"/>
        </a:p>
      </dsp:txBody>
      <dsp:txXfrm rot="-5400000">
        <a:off x="2313917" y="106702"/>
        <a:ext cx="5502676" cy="544980"/>
      </dsp:txXfrm>
    </dsp:sp>
    <dsp:sp modelId="{1D8D4AE2-262F-48D3-8DA5-5834D9F93011}">
      <dsp:nvSpPr>
        <dsp:cNvPr id="0" name=""/>
        <dsp:cNvSpPr/>
      </dsp:nvSpPr>
      <dsp:spPr>
        <a:xfrm>
          <a:off x="754387" y="1726"/>
          <a:ext cx="1559529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1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91240" y="38579"/>
        <a:ext cx="1485823" cy="681224"/>
      </dsp:txXfrm>
    </dsp:sp>
    <dsp:sp modelId="{47326CC4-DA05-415D-89E1-B2E34ED30AFE}">
      <dsp:nvSpPr>
        <dsp:cNvPr id="0" name=""/>
        <dsp:cNvSpPr/>
      </dsp:nvSpPr>
      <dsp:spPr>
        <a:xfrm rot="5400000">
          <a:off x="4821558" y="-1594211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устье?</a:t>
          </a:r>
          <a:endParaRPr lang="ru-RU" sz="1800" kern="1200" dirty="0"/>
        </a:p>
      </dsp:txBody>
      <dsp:txXfrm rot="-5400000">
        <a:off x="2357451" y="899378"/>
        <a:ext cx="5502676" cy="544980"/>
      </dsp:txXfrm>
    </dsp:sp>
    <dsp:sp modelId="{EEA8F64F-1EFE-4ADA-849E-B632C75CDBB7}">
      <dsp:nvSpPr>
        <dsp:cNvPr id="0" name=""/>
        <dsp:cNvSpPr/>
      </dsp:nvSpPr>
      <dsp:spPr>
        <a:xfrm>
          <a:off x="754387" y="794403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2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91240" y="831256"/>
        <a:ext cx="1529358" cy="681224"/>
      </dsp:txXfrm>
    </dsp:sp>
    <dsp:sp modelId="{46800C7E-0296-4CB7-8C1D-B21DFD7B8179}">
      <dsp:nvSpPr>
        <dsp:cNvPr id="0" name=""/>
        <dsp:cNvSpPr/>
      </dsp:nvSpPr>
      <dsp:spPr>
        <a:xfrm rot="5400000">
          <a:off x="4821558" y="-801534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исток реки?</a:t>
          </a:r>
          <a:endParaRPr lang="ru-RU" sz="1800" kern="1200" dirty="0"/>
        </a:p>
      </dsp:txBody>
      <dsp:txXfrm rot="-5400000">
        <a:off x="2357451" y="1692055"/>
        <a:ext cx="5502676" cy="544980"/>
      </dsp:txXfrm>
    </dsp:sp>
    <dsp:sp modelId="{2A1F8A2F-69EA-4B83-A197-6E679D91132C}">
      <dsp:nvSpPr>
        <dsp:cNvPr id="0" name=""/>
        <dsp:cNvSpPr/>
      </dsp:nvSpPr>
      <dsp:spPr>
        <a:xfrm>
          <a:off x="754387" y="1587079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3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91240" y="1623932"/>
        <a:ext cx="1529358" cy="681224"/>
      </dsp:txXfrm>
    </dsp:sp>
    <dsp:sp modelId="{55FA51C9-A099-40C6-8525-EF8E91902A26}">
      <dsp:nvSpPr>
        <dsp:cNvPr id="0" name=""/>
        <dsp:cNvSpPr/>
      </dsp:nvSpPr>
      <dsp:spPr>
        <a:xfrm rot="5400000">
          <a:off x="4821558" y="-8857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речная система?</a:t>
          </a:r>
          <a:endParaRPr lang="ru-RU" sz="1800" kern="1200" dirty="0"/>
        </a:p>
      </dsp:txBody>
      <dsp:txXfrm rot="-5400000">
        <a:off x="2357451" y="2484732"/>
        <a:ext cx="5502676" cy="544980"/>
      </dsp:txXfrm>
    </dsp:sp>
    <dsp:sp modelId="{7574EC34-DCD7-41C1-AA53-7D8F1D509A54}">
      <dsp:nvSpPr>
        <dsp:cNvPr id="0" name=""/>
        <dsp:cNvSpPr/>
      </dsp:nvSpPr>
      <dsp:spPr>
        <a:xfrm>
          <a:off x="754387" y="2379756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4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91240" y="2416609"/>
        <a:ext cx="1529358" cy="681224"/>
      </dsp:txXfrm>
    </dsp:sp>
    <dsp:sp modelId="{FAB8D6AD-AA20-4EF7-9969-448AFCD8A828}">
      <dsp:nvSpPr>
        <dsp:cNvPr id="0" name=""/>
        <dsp:cNvSpPr/>
      </dsp:nvSpPr>
      <dsp:spPr>
        <a:xfrm rot="5400000">
          <a:off x="4821558" y="783818"/>
          <a:ext cx="603944" cy="553215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Что такое бассейн реки?</a:t>
          </a:r>
          <a:endParaRPr lang="ru-RU" sz="1800" kern="1200" dirty="0"/>
        </a:p>
      </dsp:txBody>
      <dsp:txXfrm rot="-5400000">
        <a:off x="2357451" y="3277407"/>
        <a:ext cx="5502676" cy="544980"/>
      </dsp:txXfrm>
    </dsp:sp>
    <dsp:sp modelId="{F46B51CF-1E33-4350-A0B7-FBE49F020A92}">
      <dsp:nvSpPr>
        <dsp:cNvPr id="0" name=""/>
        <dsp:cNvSpPr/>
      </dsp:nvSpPr>
      <dsp:spPr>
        <a:xfrm>
          <a:off x="754387" y="3172433"/>
          <a:ext cx="1603064" cy="75493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>
              <a:solidFill>
                <a:srgbClr val="FF0000"/>
              </a:solidFill>
            </a:rPr>
            <a:t>5</a:t>
          </a:r>
          <a:endParaRPr lang="ru-RU" sz="4400" kern="1200" dirty="0">
            <a:solidFill>
              <a:srgbClr val="FF0000"/>
            </a:solidFill>
          </a:endParaRPr>
        </a:p>
      </dsp:txBody>
      <dsp:txXfrm>
        <a:off x="791240" y="3209286"/>
        <a:ext cx="1529358" cy="681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F297C-747F-474C-B1C3-AC8439FFFE76}">
      <dsp:nvSpPr>
        <dsp:cNvPr id="0" name=""/>
        <dsp:cNvSpPr/>
      </dsp:nvSpPr>
      <dsp:spPr>
        <a:xfrm>
          <a:off x="3769" y="2588"/>
          <a:ext cx="8436373" cy="11139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tx2">
                  <a:lumMod val="75000"/>
                </a:schemeClr>
              </a:solidFill>
            </a:rPr>
            <a:t>Внутренние воды Африки</a:t>
          </a: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6397" y="35216"/>
        <a:ext cx="8371117" cy="1048743"/>
      </dsp:txXfrm>
    </dsp:sp>
    <dsp:sp modelId="{B741B9F3-3F3B-448F-AD99-0FF645CDA45C}">
      <dsp:nvSpPr>
        <dsp:cNvPr id="0" name=""/>
        <dsp:cNvSpPr/>
      </dsp:nvSpPr>
      <dsp:spPr>
        <a:xfrm>
          <a:off x="141546" y="1531210"/>
          <a:ext cx="2483720" cy="12578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78387" y="1568051"/>
        <a:ext cx="2410038" cy="1184177"/>
      </dsp:txXfrm>
    </dsp:sp>
    <dsp:sp modelId="{1AC56343-C952-4503-BCFE-B7CBCDD9BBF5}">
      <dsp:nvSpPr>
        <dsp:cNvPr id="0" name=""/>
        <dsp:cNvSpPr/>
      </dsp:nvSpPr>
      <dsp:spPr>
        <a:xfrm>
          <a:off x="128260" y="2894661"/>
          <a:ext cx="2521337" cy="1409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69552" y="2935953"/>
        <a:ext cx="2438753" cy="1327216"/>
      </dsp:txXfrm>
    </dsp:sp>
    <dsp:sp modelId="{CF6E24BB-99A9-46BE-80AE-CE17D3B1A1B0}">
      <dsp:nvSpPr>
        <dsp:cNvPr id="0" name=""/>
        <dsp:cNvSpPr/>
      </dsp:nvSpPr>
      <dsp:spPr>
        <a:xfrm>
          <a:off x="3062139" y="2920301"/>
          <a:ext cx="2483139" cy="14373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3104238" y="2962400"/>
        <a:ext cx="2398941" cy="1353181"/>
      </dsp:txXfrm>
    </dsp:sp>
    <dsp:sp modelId="{2C11CB72-439C-452F-B9E3-C0721687F687}">
      <dsp:nvSpPr>
        <dsp:cNvPr id="0" name=""/>
        <dsp:cNvSpPr/>
      </dsp:nvSpPr>
      <dsp:spPr>
        <a:xfrm>
          <a:off x="5968034" y="1461240"/>
          <a:ext cx="2289573" cy="12613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004977" y="1498183"/>
        <a:ext cx="2215687" cy="1187429"/>
      </dsp:txXfrm>
    </dsp:sp>
    <dsp:sp modelId="{ECD42173-3F60-46C1-98F3-DD578D980DC6}">
      <dsp:nvSpPr>
        <dsp:cNvPr id="0" name=""/>
        <dsp:cNvSpPr/>
      </dsp:nvSpPr>
      <dsp:spPr>
        <a:xfrm>
          <a:off x="5968034" y="2894661"/>
          <a:ext cx="2369125" cy="14489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6010471" y="2937098"/>
        <a:ext cx="2284251" cy="13640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DC198-5AD7-429F-B28E-3965D9DFF569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AF3A5-D0ED-480A-9390-5D24BC0C3F8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6149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 нажатии второй раз на управляющую кнопку информация сворачивается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Если щелкнуть</a:t>
            </a:r>
            <a:r>
              <a:rPr lang="ru-RU" baseline="0" dirty="0" smtClean="0"/>
              <a:t> по заголовку слайда, то получим дополнительную информацию. Чтобы скрыть эту информацию, достаточно второй раз щелкнуть по заголовку слайда.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того , чтобы узнать ответ надо щелкнуть</a:t>
            </a:r>
            <a:r>
              <a:rPr lang="ru-RU" baseline="0" dirty="0" smtClean="0"/>
              <a:t> по цифрам.(режим демонстрации)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27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того чтобы перейти на другой слайд надо щелкнуть вне схемы.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появления примеров надо щелкнуть по картинке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AF3A5-D0ED-480A-9390-5D24BC0C3F88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F108D-5409-4900-862B-29B482EC56BE}" type="datetimeFigureOut">
              <a:rPr lang="ru-RU" smtClean="0"/>
              <a:pPr/>
              <a:t>04.10.2018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5B738-DC94-40B8-A766-62665A74751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tp://ftp.baro.p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lmir.net/page/10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images.google.ru/imgres?q=%D1%80%D0%B5%D0%BA%D0%B0+%D0%BD%D0%B8%D0%B3%D0%B5%D1%80&amp;hl=ru&amp;newwindow=1&amp;biw=1024&amp;bih=600&amp;tbm=isch&amp;tbnid=e-tszEpJHg1CYM:&amp;imgrefurl=http://900igr.net/fotografii/geografija/Vnutrennie-vody-Afriki/011-Reka-Niger-v-verkhovjak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arsys.at.ua/forum/16-1042-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on.ru/GetAnswer.aspx?qid=f9805871-4403-4907-9cf0-d632e872ed10" TargetMode="External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://samogo.net/articles.php?id=1191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://ru.wikipedia.org/wiki/%D0%92%D0%B5%D1%80%D1%85%D0%BD%D0%B5%D0%B5_%D0%BE%D0%B7%D0%B5%D1%80%D0%BE" TargetMode="External"/><Relationship Id="rId7" Type="http://schemas.openxmlformats.org/officeDocument/2006/relationships/hyperlink" Target="http://upload.wikimedia.org/wikipedia/commons/d/dc/Lake_Victoria_composite_satellite_photo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://tourbina.ru/common/photo/46660/palbum/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ickhunter.narod.ru/photoalbum_ethiopia_tl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earth.tcoa.ru/ozera/ozera_s_unikalnoi_solenostyu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://tourbina.ru/common/photo/46660/palbum/0/" TargetMode="External"/><Relationship Id="rId3" Type="http://schemas.openxmlformats.org/officeDocument/2006/relationships/slide" Target="slide5.xml"/><Relationship Id="rId7" Type="http://schemas.openxmlformats.org/officeDocument/2006/relationships/hyperlink" Target="tourdeworld.ru" TargetMode="External"/><Relationship Id="rId12" Type="http://schemas.openxmlformats.org/officeDocument/2006/relationships/image" Target="../media/image5.jpeg"/><Relationship Id="rId2" Type="http://schemas.openxmlformats.org/officeDocument/2006/relationships/image" Target="../media/image1.png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11" Type="http://schemas.openxmlformats.org/officeDocument/2006/relationships/hyperlink" Target="http://pda.privet.ru/post/110689866" TargetMode="External"/><Relationship Id="rId5" Type="http://schemas.openxmlformats.org/officeDocument/2006/relationships/slide" Target="slide24.xml"/><Relationship Id="rId15" Type="http://schemas.openxmlformats.org/officeDocument/2006/relationships/hyperlink" Target="http://blog.tournavigator.ru/?attachment_id=4076" TargetMode="External"/><Relationship Id="rId10" Type="http://schemas.openxmlformats.org/officeDocument/2006/relationships/image" Target="../media/image4.png"/><Relationship Id="rId4" Type="http://schemas.openxmlformats.org/officeDocument/2006/relationships/slide" Target="slide12.xml"/><Relationship Id="rId9" Type="http://schemas.openxmlformats.org/officeDocument/2006/relationships/hyperlink" Target="http://www.aquaterm.biz/" TargetMode="External"/><Relationship Id="rId1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0%D0%BB%D0%B0%D1%85%D0%B0%D1%80%D0%B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hyperlink" Target="http://ru.wikipedia.org/wiki/%D0%94%D0%B5%D0%BB%D1%8C%D1%82%D0%B0_%D0%9E%D0%BA%D0%B0%D0%B2%D0%B0%D0%BD%D0%B3%D0%B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okandtravel.ru/?p=6812" TargetMode="External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hyperlink" Target="http://pda.privet.ru/post/110689866" TargetMode="Externa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7.png"/><Relationship Id="rId4" Type="http://schemas.openxmlformats.org/officeDocument/2006/relationships/hyperlink" Target="http://www.membrana.ru/particle/1772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://tourbina.ru/common/photo/43933/memo/20/" TargetMode="External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sk.ru/users/gaugin/11851/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3.gif"/><Relationship Id="rId4" Type="http://schemas.openxmlformats.org/officeDocument/2006/relationships/slide" Target="slide2.xml"/><Relationship Id="rId9" Type="http://schemas.microsoft.com/office/2007/relationships/diagramDrawing" Target="../diagrams/drawing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oltech.pl/river-nile-in-egypt-in-ancient-egyp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urk-masal.ucoz.ru/forum/60-790-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geography.kz/slovar/kongo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limpopo-tour.ru/reka-zair-kongo/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708920"/>
            <a:ext cx="7772400" cy="1470025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Гидрография Африки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60648"/>
            <a:ext cx="2510020" cy="258803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Нигер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643578"/>
            <a:ext cx="8229600" cy="105408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Река Нигер в верховьях порожиста, имеет много водопадов, а в низовьях типично равнинная спокойная река.</a:t>
            </a:r>
            <a:endParaRPr lang="ru-RU" dirty="0"/>
          </a:p>
        </p:txBody>
      </p:sp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8388424" y="6309320"/>
            <a:ext cx="500066" cy="399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Picture 3" descr="C:\Documents and Settings\User\Рабочий стол\африка\нигер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500306"/>
            <a:ext cx="3857604" cy="289320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1571612"/>
            <a:ext cx="4357698" cy="29051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Замбези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286388"/>
            <a:ext cx="8229600" cy="11969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/>
              <a:t>      </a:t>
            </a:r>
            <a:r>
              <a:rPr lang="ru-RU" sz="2000" dirty="0" smtClean="0"/>
              <a:t>Виктория, водопад на реке Замбези в Южной Африке. </a:t>
            </a:r>
            <a:endParaRPr lang="ru-RU" sz="2000" dirty="0"/>
          </a:p>
        </p:txBody>
      </p:sp>
      <p:pic>
        <p:nvPicPr>
          <p:cNvPr id="5" name="Содержимое 7" descr="Victoria_Falls_Zambezi[1].jp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5720" y="1500174"/>
            <a:ext cx="4188900" cy="2768601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4282" y="4286256"/>
            <a:ext cx="442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Водопад Виктория открыт в середине Х</a:t>
            </a:r>
            <a:r>
              <a:rPr lang="en-US" dirty="0" smtClean="0"/>
              <a:t>I</a:t>
            </a:r>
            <a:r>
              <a:rPr lang="ru-RU" dirty="0" smtClean="0"/>
              <a:t>Х века Давидом Ливингстоном.</a:t>
            </a:r>
            <a:endParaRPr lang="ru-RU" dirty="0"/>
          </a:p>
        </p:txBody>
      </p:sp>
      <p:pic>
        <p:nvPicPr>
          <p:cNvPr id="307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0118" y="2428868"/>
            <a:ext cx="4277643" cy="273368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Оранжевая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5643578"/>
            <a:ext cx="8229600" cy="1054089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b="1" dirty="0" smtClean="0"/>
              <a:t>Река Оранжевая названа так в честь Вильгельма Оранского, руководителя Голландии, английского короля</a:t>
            </a:r>
            <a:endParaRPr lang="ru-RU" dirty="0"/>
          </a:p>
        </p:txBody>
      </p:sp>
      <p:sp>
        <p:nvSpPr>
          <p:cNvPr id="5" name="Управляющая кнопка: назад 4">
            <a:hlinkClick r:id="rId3" action="ppaction://hlinksldjump" highlightClick="1"/>
          </p:cNvPr>
          <p:cNvSpPr/>
          <p:nvPr/>
        </p:nvSpPr>
        <p:spPr>
          <a:xfrm>
            <a:off x="8388424" y="6309320"/>
            <a:ext cx="500066" cy="399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 descr="C:\Documents and Settings\User\Рабочий стол\африка\оранжев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428736"/>
            <a:ext cx="5357825" cy="404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err="1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Вади-пересыхающие</a:t>
            </a:r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реки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Users\Х\Desktop\CCI12122012_00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2975" y="1876406"/>
            <a:ext cx="6871747" cy="3981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372476" cy="1285884"/>
          </a:xfrm>
        </p:spPr>
        <p:txBody>
          <a:bodyPr>
            <a:prstTxWarp prst="textWave1">
              <a:avLst>
                <a:gd name="adj1" fmla="val 12500"/>
                <a:gd name="adj2" fmla="val -163"/>
              </a:avLst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Влияние климата на речную систему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000240"/>
          <a:ext cx="8229600" cy="3240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5400000">
            <a:off x="4108447" y="2963859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2143108" y="2643182"/>
            <a:ext cx="1643074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929190" y="2643182"/>
            <a:ext cx="1785950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785786" y="5214950"/>
            <a:ext cx="2143140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Пополнение воды в реке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8992" y="5143512"/>
            <a:ext cx="1928826" cy="14287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Регулярные (суточные, годовые) изменения состояния реки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857884" y="5143512"/>
            <a:ext cx="2214578" cy="13573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воды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Происхождение озер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500173"/>
          <a:ext cx="8229600" cy="495863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114800"/>
                <a:gridCol w="4114800"/>
              </a:tblGrid>
              <a:tr h="965953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Название озера</a:t>
                      </a:r>
                      <a:endParaRPr lang="ru-RU" sz="3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Происхождение</a:t>
                      </a:r>
                      <a:r>
                        <a:rPr lang="ru-RU" sz="3200" baseline="0" dirty="0" smtClean="0"/>
                        <a:t> котловины</a:t>
                      </a:r>
                      <a:endParaRPr lang="ru-RU" sz="3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64863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63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63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63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63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48639">
                <a:tc>
                  <a:txBody>
                    <a:bodyPr/>
                    <a:lstStyle/>
                    <a:p>
                      <a:pPr algn="ctr"/>
                      <a:endParaRPr lang="ru-RU" sz="3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5900750" cy="1143000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Танганьика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714884"/>
            <a:ext cx="4643470" cy="19113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       </a:t>
            </a:r>
            <a:r>
              <a:rPr lang="ru-RU" dirty="0" smtClean="0"/>
              <a:t>Танганьика — крупное озеро в Центральной Африке тектонического происхождения. Самое длинное в мире озеро. Это одно из самых глубоких (наряду с </a:t>
            </a:r>
            <a:r>
              <a:rPr lang="ru-RU" dirty="0" smtClean="0">
                <a:hlinkClick r:id="rId3"/>
              </a:rPr>
              <a:t>оз. Байкал</a:t>
            </a:r>
            <a:r>
              <a:rPr lang="ru-RU" dirty="0" smtClean="0"/>
              <a:t>) озёр планеты и столь же древнее по происхождению.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4070" t="947" r="4070"/>
          <a:stretch>
            <a:fillRect/>
          </a:stretch>
        </p:blipFill>
        <p:spPr bwMode="auto">
          <a:xfrm>
            <a:off x="5000628" y="3571876"/>
            <a:ext cx="39330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4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1071546"/>
            <a:ext cx="2714644" cy="36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Управляющая кнопка: назад 7">
            <a:hlinkClick r:id="rId7" action="ppaction://hlinksldjump" highlightClick="1"/>
          </p:cNvPr>
          <p:cNvSpPr/>
          <p:nvPr/>
        </p:nvSpPr>
        <p:spPr>
          <a:xfrm>
            <a:off x="8215338" y="6286520"/>
            <a:ext cx="642942" cy="35716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74638"/>
            <a:ext cx="5829312" cy="1143000"/>
          </a:xfrm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Виктория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28" y="1428735"/>
            <a:ext cx="3857652" cy="235745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Расположено в тектоническом прогибе Африкано-Аравийской платформы, на высоте 1134 м. Это 2-е по величине пресное озеро мира после </a:t>
            </a:r>
            <a:r>
              <a:rPr lang="ru-RU" dirty="0" smtClean="0">
                <a:hlinkClick r:id="rId3" tooltip="Верхнее озеро"/>
              </a:rPr>
              <a:t>Верхнего озера</a:t>
            </a:r>
            <a:r>
              <a:rPr lang="ru-RU" dirty="0" smtClean="0"/>
              <a:t> и самое большое озеро в Африке по площади.</a:t>
            </a:r>
            <a:endParaRPr lang="ru-RU" dirty="0"/>
          </a:p>
        </p:txBody>
      </p:sp>
      <p:pic>
        <p:nvPicPr>
          <p:cNvPr id="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000108"/>
            <a:ext cx="4000528" cy="285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3125" t="2735" r="3993"/>
          <a:stretch>
            <a:fillRect/>
          </a:stretch>
        </p:blipFill>
        <p:spPr bwMode="auto">
          <a:xfrm>
            <a:off x="4286248" y="3714752"/>
            <a:ext cx="4626803" cy="269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9" descr="Файл:Lake Victoria composite satellite photo.jpg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6774" y="3714752"/>
            <a:ext cx="3116108" cy="2838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pic>
        <p:nvPicPr>
          <p:cNvPr id="3074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1000886"/>
            <a:ext cx="4286280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3929066"/>
            <a:ext cx="26432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Озеро Тана, расположено на Эфиопском нагорье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4861" t="1453" r="3993" b="5317"/>
          <a:stretch>
            <a:fillRect/>
          </a:stretch>
        </p:blipFill>
        <p:spPr bwMode="auto">
          <a:xfrm>
            <a:off x="2726976" y="3571876"/>
            <a:ext cx="62027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74638"/>
            <a:ext cx="6257940" cy="1154098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Тана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1143000"/>
          </a:xfrm>
        </p:spPr>
        <p:txBody>
          <a:bodyPr>
            <a:prstTxWarp prst="textDouble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Озеро Чад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000504"/>
            <a:ext cx="8229600" cy="233997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Огромное озеро Чад, расположенное на окраине Сахары, является пресным сверху и солоноватым у дна. </a:t>
            </a:r>
            <a:br>
              <a:rPr lang="ru-RU" dirty="0" smtClean="0"/>
            </a:br>
            <a:r>
              <a:rPr lang="ru-RU" dirty="0" smtClean="0"/>
              <a:t>Озеро очень мелкое (от 2 до 4 метров глубины). Берега его плоские и заболоченные, а с севера к ним вплотную подступает пустыня. </a:t>
            </a: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3810000" cy="25527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1124744"/>
            <a:ext cx="7530630" cy="107157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3" action="ppaction://hlinksldjump"/>
              </a:rPr>
              <a:t>Речные системы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2276872"/>
            <a:ext cx="3929090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4" action="ppaction://hlinksldjump"/>
              </a:rPr>
              <a:t>Озера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3286124"/>
            <a:ext cx="7543358" cy="8561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5" action="ppaction://hlinksldjump"/>
              </a:rPr>
              <a:t>Подземные воды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293096"/>
            <a:ext cx="7543358" cy="92869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hlinkClick r:id="rId6" action="ppaction://hlinksldjump"/>
              </a:rPr>
              <a:t>Ледники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9" name="Picture 3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4365104"/>
            <a:ext cx="1509596" cy="808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60032" y="2276872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>
                <a:solidFill>
                  <a:schemeClr val="tx2">
                    <a:lumMod val="75000"/>
                  </a:schemeClr>
                </a:solidFill>
              </a:rPr>
              <a:t>          Болота</a:t>
            </a:r>
            <a:endParaRPr lang="ru-RU" sz="2400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Picture 3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49374" t="26563" r="24012" b="55694"/>
          <a:stretch>
            <a:fillRect/>
          </a:stretch>
        </p:blipFill>
        <p:spPr bwMode="auto">
          <a:xfrm>
            <a:off x="1043608" y="3370720"/>
            <a:ext cx="1528128" cy="70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3" name="Picture 3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048" y="2357430"/>
            <a:ext cx="1357322" cy="7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 b="25334"/>
          <a:stretch>
            <a:fillRect/>
          </a:stretch>
        </p:blipFill>
        <p:spPr bwMode="auto">
          <a:xfrm>
            <a:off x="1071538" y="2357430"/>
            <a:ext cx="1571637" cy="7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2050" name="Picture 2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3608" y="1196752"/>
            <a:ext cx="164307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868346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Размеры озера Чад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68001" b="50769"/>
          <a:stretch>
            <a:fillRect/>
          </a:stretch>
        </p:blipFill>
        <p:spPr bwMode="auto">
          <a:xfrm>
            <a:off x="357158" y="1500174"/>
            <a:ext cx="267043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657" t="1538" r="35659" b="50769"/>
          <a:stretch>
            <a:fillRect/>
          </a:stretch>
        </p:blipFill>
        <p:spPr bwMode="auto">
          <a:xfrm>
            <a:off x="3286116" y="150017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66000" b="50769"/>
          <a:stretch>
            <a:fillRect/>
          </a:stretch>
        </p:blipFill>
        <p:spPr bwMode="auto">
          <a:xfrm>
            <a:off x="6143636" y="1500174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3658" t="50769" r="34830"/>
          <a:stretch>
            <a:fillRect/>
          </a:stretch>
        </p:blipFill>
        <p:spPr bwMode="auto">
          <a:xfrm>
            <a:off x="4500562" y="3857628"/>
            <a:ext cx="2714644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t="50769" r="68001"/>
          <a:stretch>
            <a:fillRect/>
          </a:stretch>
        </p:blipFill>
        <p:spPr bwMode="auto">
          <a:xfrm>
            <a:off x="1500166" y="3857628"/>
            <a:ext cx="2756582" cy="228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Продолжите фразу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643050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Сегодня на уроке мне запомнилось…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Больше всего мне понравилось…</a:t>
            </a:r>
          </a:p>
          <a:p>
            <a:r>
              <a:rPr lang="ru-RU" sz="3600" dirty="0" smtClean="0">
                <a:solidFill>
                  <a:srgbClr val="002060"/>
                </a:solidFill>
              </a:rPr>
              <a:t>Сегодня я смог (смогла)…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9" name="Picture 9" descr="smail25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4143380"/>
            <a:ext cx="1582738" cy="1582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00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214818"/>
            <a:ext cx="1584325" cy="1584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super_smilies06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4214818"/>
            <a:ext cx="1585913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943848" cy="1000132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Болота Окаванго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4857760"/>
            <a:ext cx="8229600" cy="1554155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Река Окаванго не впадает ни в какое море. Вместо этого она теряется в болотах на северо-западе пустыни </a:t>
            </a:r>
            <a:r>
              <a:rPr lang="ru-RU" dirty="0" smtClean="0">
                <a:hlinkClick r:id="rId3" tooltip="Калахари"/>
              </a:rPr>
              <a:t>Калахари</a:t>
            </a:r>
            <a:r>
              <a:rPr lang="ru-RU" dirty="0" smtClean="0"/>
              <a:t>, это место обычно называют </a:t>
            </a:r>
            <a:r>
              <a:rPr lang="ru-RU" dirty="0" smtClean="0">
                <a:hlinkClick r:id="rId4" tooltip="Дельта Окаванго"/>
              </a:rPr>
              <a:t>дельта Окаванго</a:t>
            </a:r>
            <a:r>
              <a:rPr lang="ru-RU" dirty="0" smtClean="0"/>
              <a:t> (болота Окаванго). Площадь дельты — 15 000 км².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 l="19775" t="23828" r="21631" b="17578"/>
          <a:stretch>
            <a:fillRect/>
          </a:stretch>
        </p:blipFill>
        <p:spPr bwMode="auto">
          <a:xfrm>
            <a:off x="428596" y="1142984"/>
            <a:ext cx="4000528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142984"/>
            <a:ext cx="3500462" cy="306704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186766" cy="725470"/>
          </a:xfrm>
        </p:spPr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Нильские болота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786322"/>
            <a:ext cx="5786478" cy="191134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 На поверхности воды появляется плавучий ковер из растений, не имеющих корней, а плавающих на воде. Этот ковер становится все толще, в нем развиваются растения, пустившие уже корни. Образуется плотная растительная масса, настолько прочная, что выдерживает тяжесть больших животных.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4410881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214422"/>
            <a:ext cx="3471126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Управляющая кнопка: назад 6">
            <a:hlinkClick r:id="rId7" action="ppaction://hlinksldjump" highlightClick="1"/>
          </p:cNvPr>
          <p:cNvSpPr/>
          <p:nvPr/>
        </p:nvSpPr>
        <p:spPr>
          <a:xfrm>
            <a:off x="8215338" y="6286520"/>
            <a:ext cx="714380" cy="39947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14942" y="3571876"/>
            <a:ext cx="392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Нильские болота тянутся на сотни километров и в южной части Судана занимают обширную площадь, называемую Сёдд.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Подземные воды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49" y="1142985"/>
            <a:ext cx="7286675" cy="3819410"/>
          </a:xfrm>
        </p:spPr>
      </p:pic>
      <p:sp>
        <p:nvSpPr>
          <p:cNvPr id="5" name="Прямоугольник 4"/>
          <p:cNvSpPr/>
          <p:nvPr/>
        </p:nvSpPr>
        <p:spPr>
          <a:xfrm>
            <a:off x="571472" y="4857760"/>
            <a:ext cx="8286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Подземные водоносные слои залегают повсюду, но не везде они возобновимы. Так в Северной Африке они заполнились водой около 10000 лет назад, когда климат здесь был более влажным.</a:t>
            </a:r>
            <a:br>
              <a:rPr lang="ru-RU" dirty="0" smtClean="0"/>
            </a:br>
            <a:r>
              <a:rPr lang="ru-RU" dirty="0" smtClean="0"/>
              <a:t>В Экваториальной и Южной Африке дела с подземными водами обстоят значительно лучше. Проливные тропические дожди способствуют быстрому восстановлению запасов подземных вод.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Водяной насос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170" name="Picture 2">
            <a:hlinkClick r:id="rId4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357298"/>
            <a:ext cx="5000660" cy="272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Управляющая кнопка: назад 8">
            <a:hlinkClick r:id="rId6" action="ppaction://hlinksldjump" highlightClick="1"/>
          </p:cNvPr>
          <p:cNvSpPr/>
          <p:nvPr/>
        </p:nvSpPr>
        <p:spPr>
          <a:xfrm>
            <a:off x="8143900" y="6215082"/>
            <a:ext cx="785818" cy="4286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4357694"/>
            <a:ext cx="78581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В тех многочисленных, засушливых районах Африки, где нет естественных источников влаги (ключей, рек или водохранилищ), достают воду из скважин, качая её ручными насосами. Так что ручная «доставка» воды с глубинных горизонтов приводит к потерям времени и труда большого числа людей, как и к распространению использования низкокачественной, грязной воды, неизвестно в каких сомнительных водоёмах взятой.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1428736"/>
            <a:ext cx="3500462" cy="192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Схема </a:t>
            </a:r>
            <a:r>
              <a:rPr lang="ru-RU" dirty="0" err="1" smtClean="0"/>
              <a:t>Play-Pump</a:t>
            </a:r>
            <a:r>
              <a:rPr lang="ru-RU" dirty="0" smtClean="0"/>
              <a:t>: 1 — карусель, 2 — насос, 3 — водоносный слой, 4 — бак, 5 — раздаточная колонка, 6 — каркас, 7 – рекламные щиты (иллюстрация с сайта </a:t>
            </a:r>
            <a:r>
              <a:rPr lang="ru-RU" dirty="0" err="1" smtClean="0"/>
              <a:t>roundabout.co.za</a:t>
            </a:r>
            <a:r>
              <a:rPr lang="ru-RU" dirty="0" smtClean="0"/>
              <a:t>).</a:t>
            </a:r>
            <a:endParaRPr lang="ru-RU" dirty="0"/>
          </a:p>
        </p:txBody>
      </p:sp>
      <p:sp>
        <p:nvSpPr>
          <p:cNvPr id="12" name="Управляющая кнопка: сведения 11">
            <a:hlinkClick r:id="" action="ppaction://noaction" highlightClick="1"/>
          </p:cNvPr>
          <p:cNvSpPr/>
          <p:nvPr/>
        </p:nvSpPr>
        <p:spPr>
          <a:xfrm>
            <a:off x="5286380" y="3714752"/>
            <a:ext cx="357190" cy="35719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l="25635" t="26367" r="14306" b="25781"/>
          <a:stretch>
            <a:fillRect/>
          </a:stretch>
        </p:blipFill>
        <p:spPr bwMode="auto">
          <a:xfrm>
            <a:off x="2786050" y="214290"/>
            <a:ext cx="621510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4"/>
            <a:ext cx="9144000" cy="68496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Ледники африканского континента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4857760"/>
            <a:ext cx="8229600" cy="1697055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   Обе горы(Килиманджаро и Кению)можно считать стратегическими точками Африки - их ледниками питаются большинство рек континента, в том числе крупнейшие - Конго и Нил. А когда ледники растают, подпитка резко уменьшится, реки частично обмелеют, а большей частью пересохнут.</a:t>
            </a:r>
            <a:endParaRPr lang="ru-RU" dirty="0"/>
          </a:p>
        </p:txBody>
      </p:sp>
      <p:pic>
        <p:nvPicPr>
          <p:cNvPr id="2050" name="Picture 2" descr="C:\Documents and Settings\Светлана\Рабочий стол\big.photo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0108">
            <a:off x="334688" y="951926"/>
            <a:ext cx="3143272" cy="2357454"/>
          </a:xfrm>
          <a:prstGeom prst="ellipse">
            <a:avLst/>
          </a:prstGeom>
          <a:noFill/>
        </p:spPr>
      </p:pic>
      <p:pic>
        <p:nvPicPr>
          <p:cNvPr id="2051" name="Picture 3" descr="C:\Documents and Settings\Светлана\Рабочий стол\big.photo1.jpg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14620"/>
            <a:ext cx="3342852" cy="2143140"/>
          </a:xfrm>
          <a:prstGeom prst="ellipse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28992" y="928670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Килиманджаро означает «сверкающая гора». </a:t>
            </a:r>
            <a:endParaRPr lang="ru-RU" dirty="0"/>
          </a:p>
        </p:txBody>
      </p:sp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56" y="1071546"/>
            <a:ext cx="2476995" cy="29783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4810" y="2500306"/>
            <a:ext cx="3286148" cy="246461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500958" y="421481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Гора Кения</a:t>
            </a:r>
            <a:endParaRPr lang="ru-RU" dirty="0"/>
          </a:p>
        </p:txBody>
      </p:sp>
      <p:sp>
        <p:nvSpPr>
          <p:cNvPr id="15" name="Управляющая кнопка: настраиваемая 14">
            <a:hlinkClick r:id="rId9" action="ppaction://hlinksldjump" highlightClick="1"/>
          </p:cNvPr>
          <p:cNvSpPr/>
          <p:nvPr/>
        </p:nvSpPr>
        <p:spPr>
          <a:xfrm>
            <a:off x="7286644" y="6286520"/>
            <a:ext cx="1571636" cy="399474"/>
          </a:xfrm>
          <a:prstGeom prst="actionButtonBlank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Закрепление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11" name="Овал 10">
            <a:hlinkClick r:id="rId4" action="ppaction://hlinksldjump"/>
          </p:cNvPr>
          <p:cNvSpPr/>
          <p:nvPr/>
        </p:nvSpPr>
        <p:spPr>
          <a:xfrm>
            <a:off x="6660232" y="6093296"/>
            <a:ext cx="1928826" cy="50006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назад</a:t>
            </a:r>
            <a:endParaRPr lang="ru-RU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323528" y="1700808"/>
          <a:ext cx="8643998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Заголовок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Вопросы по теме «Реки»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Черепанова Н.П.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43174" y="1714488"/>
            <a:ext cx="5544616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Водный поток, текущий в выработанном им углублении.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43174" y="2500306"/>
            <a:ext cx="557216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Место впадения реки в океан, море, озеро, реку.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43174" y="3357562"/>
            <a:ext cx="557216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Место где начинается река.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43174" y="4143380"/>
            <a:ext cx="5572164" cy="6429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Это главная река со всеми притоками.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43174" y="4929198"/>
            <a:ext cx="5572164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Территория с которой река собирает воду.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15616" y="1772816"/>
            <a:ext cx="1512168" cy="648072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15616" y="2492896"/>
            <a:ext cx="151216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15616" y="3284984"/>
            <a:ext cx="1512168" cy="7200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15616" y="4077072"/>
            <a:ext cx="1512168" cy="7200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15616" y="4869160"/>
            <a:ext cx="1512168" cy="720080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D:\Наташа\анимации\Monkey20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285728"/>
            <a:ext cx="800100" cy="1076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85720" y="2000240"/>
          <a:ext cx="8443913" cy="4357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85786" y="3929066"/>
            <a:ext cx="1785950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Речная система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5286388"/>
            <a:ext cx="1857388" cy="4286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Озера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43306" y="5286388"/>
            <a:ext cx="1857388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Болота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72264" y="3857628"/>
            <a:ext cx="1714512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Ледники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29388" y="5286388"/>
            <a:ext cx="1928826" cy="5000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Подземные воды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3108" y="1142984"/>
            <a:ext cx="4786346" cy="5715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Заполнить схему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98" r="35652"/>
          <a:stretch>
            <a:fillRect/>
          </a:stretch>
        </p:blipFill>
        <p:spPr bwMode="auto">
          <a:xfrm>
            <a:off x="353814" y="1928802"/>
            <a:ext cx="407530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4786314" y="2000240"/>
            <a:ext cx="3929090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1. </a:t>
            </a:r>
            <a:r>
              <a:rPr lang="ru-RU" dirty="0" smtClean="0">
                <a:solidFill>
                  <a:schemeClr val="tx1"/>
                </a:solidFill>
              </a:rPr>
              <a:t>Реки в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dirty="0" smtClean="0"/>
              <a:t>большинстве своем относятся к бассейну внутреннего стока, пересыхающие.</a:t>
            </a:r>
          </a:p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6314" y="3000372"/>
            <a:ext cx="392909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Реки имеют обширные бассейны, полноводны круглый год.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6314" y="4000504"/>
            <a:ext cx="3929090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3. </a:t>
            </a:r>
            <a:r>
              <a:rPr lang="ru-RU" dirty="0" smtClean="0"/>
              <a:t>Реки полноводны зимой, а летом мелеют.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6314" y="5072074"/>
            <a:ext cx="392909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4. </a:t>
            </a:r>
            <a:r>
              <a:rPr lang="ru-RU" dirty="0" smtClean="0"/>
              <a:t>Реки летом полноводны, зимой мелеют.</a:t>
            </a:r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57158" y="928670"/>
            <a:ext cx="8429684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каком типе климата располагаются речные системы с такими характерными признаками?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9" idx="1"/>
          </p:cNvCxnSpPr>
          <p:nvPr/>
        </p:nvCxnSpPr>
        <p:spPr>
          <a:xfrm rot="10800000" flipV="1">
            <a:off x="3214678" y="2457440"/>
            <a:ext cx="1571636" cy="5429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2" idx="1"/>
          </p:cNvCxnSpPr>
          <p:nvPr/>
        </p:nvCxnSpPr>
        <p:spPr>
          <a:xfrm rot="10800000" flipV="1">
            <a:off x="2786050" y="3457572"/>
            <a:ext cx="2000264" cy="757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3" idx="1"/>
          </p:cNvCxnSpPr>
          <p:nvPr/>
        </p:nvCxnSpPr>
        <p:spPr>
          <a:xfrm rot="10800000" flipV="1">
            <a:off x="2500298" y="4457704"/>
            <a:ext cx="2286016" cy="17573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4" idx="1"/>
          </p:cNvCxnSpPr>
          <p:nvPr/>
        </p:nvCxnSpPr>
        <p:spPr>
          <a:xfrm rot="10800000">
            <a:off x="3571868" y="4357694"/>
            <a:ext cx="1214446" cy="11715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643042" y="3000372"/>
            <a:ext cx="1571636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тропический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6286520"/>
            <a:ext cx="2057408" cy="285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субтропический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00100" y="4643446"/>
            <a:ext cx="2486036" cy="28575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субэкваториальный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4282" y="4000504"/>
            <a:ext cx="2071734" cy="2857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экваториальный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500570"/>
            <a:ext cx="8715404" cy="17526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144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3" descr="C:\Documents and Settings\User\Рабочий стол\африка\AFRIC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500042"/>
            <a:ext cx="485778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146" name="Picture 2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428736"/>
            <a:ext cx="3500438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786314" y="3071810"/>
            <a:ext cx="3643338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Дельта какой реки изображена на снимке?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285860"/>
          <a:ext cx="4857784" cy="5445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/>
                <a:gridCol w="2428892"/>
              </a:tblGrid>
              <a:tr h="648256">
                <a:tc>
                  <a:txBody>
                    <a:bodyPr/>
                    <a:lstStyle/>
                    <a:p>
                      <a:r>
                        <a:rPr lang="ru-RU" dirty="0" smtClean="0"/>
                        <a:t>Способ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Изображение</a:t>
                      </a:r>
                      <a:endParaRPr lang="ru-RU" dirty="0"/>
                    </a:p>
                  </a:txBody>
                  <a:tcPr/>
                </a:tc>
              </a:tr>
              <a:tr h="926079">
                <a:tc>
                  <a:txBody>
                    <a:bodyPr/>
                    <a:lstStyle/>
                    <a:p>
                      <a:r>
                        <a:rPr lang="ru-RU" dirty="0" smtClean="0"/>
                        <a:t>Заполнение водой трещин в земной коре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03903">
                <a:tc>
                  <a:txBody>
                    <a:bodyPr/>
                    <a:lstStyle/>
                    <a:p>
                      <a:r>
                        <a:rPr lang="ru-RU" dirty="0" smtClean="0"/>
                        <a:t>Котловина унаследована от древнего моря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203903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Подпруживание реки плотиной естественного происхождения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5577">
                <a:tc>
                  <a:txBody>
                    <a:bodyPr/>
                    <a:lstStyle/>
                    <a:p>
                      <a:r>
                        <a:rPr lang="ru-RU" dirty="0" smtClean="0"/>
                        <a:t>В результате медленного прогибания фундамента платформы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5286388"/>
            <a:ext cx="235745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15"/>
          <p:cNvGrpSpPr/>
          <p:nvPr/>
        </p:nvGrpSpPr>
        <p:grpSpPr>
          <a:xfrm>
            <a:off x="3071802" y="4143380"/>
            <a:ext cx="2357454" cy="1071570"/>
            <a:chOff x="3071802" y="4143380"/>
            <a:chExt cx="2357454" cy="1143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71802" y="4143380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14810" y="4143380"/>
              <a:ext cx="1214446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928934"/>
            <a:ext cx="2357454" cy="11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786182" y="1214425"/>
            <a:ext cx="92869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Скругленный прямоугольник 11"/>
          <p:cNvSpPr/>
          <p:nvPr/>
        </p:nvSpPr>
        <p:spPr>
          <a:xfrm>
            <a:off x="5500694" y="2143116"/>
            <a:ext cx="2928958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Танганьика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00694" y="3286124"/>
            <a:ext cx="2928958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Чад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94" y="4500570"/>
            <a:ext cx="2857520" cy="64294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Тана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00694" y="5786454"/>
            <a:ext cx="2857520" cy="5715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Виктория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00694" y="1285860"/>
            <a:ext cx="2928958" cy="6429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Примеры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Закрепление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428736"/>
            <a:ext cx="3714776" cy="483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714876" y="2786058"/>
            <a:ext cx="392909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Какого происхождения озерная котловина представлена на фотографии?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7943848" cy="2357454"/>
          </a:xfrm>
        </p:spPr>
        <p:txBody>
          <a:bodyPr>
            <a:prstTxWarp prst="textWave1">
              <a:avLst>
                <a:gd name="adj1" fmla="val 12500"/>
                <a:gd name="adj2" fmla="val 319"/>
              </a:avLst>
            </a:prstTxWarp>
            <a:normAutofit/>
          </a:bodyPr>
          <a:lstStyle/>
          <a:p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16" name="Содержимое 1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Влияние рельефа на речную систему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1571612"/>
          <a:ext cx="8786874" cy="4911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 rot="10800000" flipV="1">
            <a:off x="1928794" y="2285992"/>
            <a:ext cx="2500330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00562" y="2285992"/>
            <a:ext cx="2643206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4394199" y="2464587"/>
            <a:ext cx="21352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1000100" y="4143380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4107653" y="4179099"/>
            <a:ext cx="6429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7216000" y="4143380"/>
            <a:ext cx="57071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9687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500570"/>
            <a:ext cx="8715404" cy="17526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144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2" descr="C:\Documents and Settings\User\Рабочий стол\африка\Afr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546" y="457178"/>
            <a:ext cx="4929193" cy="6400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Питание и режим рек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1"/>
          <a:ext cx="8229600" cy="504636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43200"/>
                <a:gridCol w="2743200"/>
                <a:gridCol w="2743200"/>
              </a:tblGrid>
              <a:tr h="1114427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bg1"/>
                          </a:solidFill>
                        </a:rPr>
                        <a:t>Название реки</a:t>
                      </a:r>
                      <a:endParaRPr lang="ru-RU" sz="3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питание</a:t>
                      </a:r>
                      <a:endParaRPr lang="ru-RU" sz="3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режим</a:t>
                      </a:r>
                      <a:endParaRPr lang="ru-RU" sz="3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771529">
                <a:tc>
                  <a:txBody>
                    <a:bodyPr/>
                    <a:lstStyle/>
                    <a:p>
                      <a:r>
                        <a:rPr lang="ru-RU" dirty="0" smtClean="0"/>
                        <a:t>Нил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1529">
                <a:tc>
                  <a:txBody>
                    <a:bodyPr/>
                    <a:lstStyle/>
                    <a:p>
                      <a:r>
                        <a:rPr lang="ru-RU" dirty="0" smtClean="0"/>
                        <a:t>Конго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1529">
                <a:tc>
                  <a:txBody>
                    <a:bodyPr/>
                    <a:lstStyle/>
                    <a:p>
                      <a:r>
                        <a:rPr lang="ru-RU" dirty="0" smtClean="0"/>
                        <a:t>Нигер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1529">
                <a:tc>
                  <a:txBody>
                    <a:bodyPr/>
                    <a:lstStyle/>
                    <a:p>
                      <a:r>
                        <a:rPr lang="ru-RU" dirty="0" smtClean="0"/>
                        <a:t>Замбези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71529">
                <a:tc>
                  <a:txBody>
                    <a:bodyPr/>
                    <a:lstStyle/>
                    <a:p>
                      <a:r>
                        <a:rPr lang="ru-RU" dirty="0" smtClean="0"/>
                        <a:t>Оранжевая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G:\Fon\TR0100738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0"/>
            <a:ext cx="5429288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Нил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Управляющая кнопка: сведения 6">
            <a:hlinkClick r:id="" action="ppaction://noaction" highlightClick="1"/>
          </p:cNvPr>
          <p:cNvSpPr/>
          <p:nvPr/>
        </p:nvSpPr>
        <p:spPr>
          <a:xfrm>
            <a:off x="2571736" y="1857364"/>
            <a:ext cx="357190" cy="28575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Управляющая кнопка: сведения 8">
            <a:hlinkClick r:id="" action="ppaction://noaction" highlightClick="1"/>
          </p:cNvPr>
          <p:cNvSpPr/>
          <p:nvPr/>
        </p:nvSpPr>
        <p:spPr>
          <a:xfrm>
            <a:off x="2500298" y="4714884"/>
            <a:ext cx="357190" cy="285752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42910" y="5585694"/>
            <a:ext cx="8501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Нил - самая длинная река мира 6671км, берет начало на Восточно-Африканском плоскогорье, протекает через озеро Виктория.</a:t>
            </a:r>
            <a:endParaRPr lang="ru-RU" dirty="0"/>
          </a:p>
        </p:txBody>
      </p:sp>
      <p:pic>
        <p:nvPicPr>
          <p:cNvPr id="11" name="Picture 2" descr="C:\Documents and Settings\User\Рабочий стол\африка\ni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9" y="1393998"/>
            <a:ext cx="3428994" cy="37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 l="24170" t="20508" r="9912" b="14062"/>
          <a:stretch>
            <a:fillRect/>
          </a:stretch>
        </p:blipFill>
        <p:spPr bwMode="auto">
          <a:xfrm>
            <a:off x="4214810" y="1428736"/>
            <a:ext cx="4514455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G:\Fon\TR01007384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13"/>
            <a:ext cx="9144000" cy="684968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142852"/>
            <a:ext cx="6615130" cy="1143000"/>
          </a:xfrm>
        </p:spPr>
        <p:txBody>
          <a:bodyPr>
            <a:prstTxWarp prst="textWave1">
              <a:avLst/>
            </a:prstTxWarp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Река Конго</a:t>
            </a:r>
            <a:endParaRPr lang="ru-RU" dirty="0">
              <a:solidFill>
                <a:srgbClr val="FF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C:\Documents and Settings\Светлана\Рабочий стол\1288374984_kongo.jpg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28802"/>
            <a:ext cx="3938588" cy="2625725"/>
          </a:xfrm>
          <a:prstGeom prst="round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5286388"/>
            <a:ext cx="7929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Река Конго полноводна в течение всего года, т.к. два раза пересекает экватор,                             по водности и площади бассейна уступает лишь Амазонке.</a:t>
            </a:r>
            <a:endParaRPr lang="ru-RU" dirty="0"/>
          </a:p>
        </p:txBody>
      </p:sp>
      <p:pic>
        <p:nvPicPr>
          <p:cNvPr id="3074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071678"/>
            <a:ext cx="3357586" cy="2531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</TotalTime>
  <Words>782</Words>
  <Application>Microsoft Office PowerPoint</Application>
  <PresentationFormat>Экран (4:3)</PresentationFormat>
  <Paragraphs>150</Paragraphs>
  <Slides>32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Гидрография Африки</vt:lpstr>
      <vt:lpstr>Презентация PowerPoint</vt:lpstr>
      <vt:lpstr>Презентация PowerPoint</vt:lpstr>
      <vt:lpstr>Презентация PowerPoint</vt:lpstr>
      <vt:lpstr>Влияние рельефа на речную систему</vt:lpstr>
      <vt:lpstr>Презентация PowerPoint</vt:lpstr>
      <vt:lpstr>Питание и режим рек</vt:lpstr>
      <vt:lpstr>Река Нил</vt:lpstr>
      <vt:lpstr>Река Конго</vt:lpstr>
      <vt:lpstr>Река Нигер</vt:lpstr>
      <vt:lpstr>Река Замбези</vt:lpstr>
      <vt:lpstr>Река Оранжевая</vt:lpstr>
      <vt:lpstr>Вади-пересыхающие реки</vt:lpstr>
      <vt:lpstr>Влияние климата на речную систему</vt:lpstr>
      <vt:lpstr>Происхождение озер</vt:lpstr>
      <vt:lpstr>Озеро Танганьика</vt:lpstr>
      <vt:lpstr>Озеро Виктория</vt:lpstr>
      <vt:lpstr>Озеро Тана</vt:lpstr>
      <vt:lpstr>Озеро Чад</vt:lpstr>
      <vt:lpstr>Размеры озера Чад</vt:lpstr>
      <vt:lpstr>Продолжите фразу</vt:lpstr>
      <vt:lpstr>Болота Окаванго</vt:lpstr>
      <vt:lpstr>Нильские болота</vt:lpstr>
      <vt:lpstr>Подземные воды</vt:lpstr>
      <vt:lpstr>Водяной насос</vt:lpstr>
      <vt:lpstr>Ледники африканского континента</vt:lpstr>
      <vt:lpstr>Вопросы по теме «Реки»</vt:lpstr>
      <vt:lpstr>Закрепление</vt:lpstr>
      <vt:lpstr>Закрепление</vt:lpstr>
      <vt:lpstr>Закрепление</vt:lpstr>
      <vt:lpstr>Закрепление</vt:lpstr>
      <vt:lpstr>Закрепление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Внутренние воды Африки</dc:title>
  <dc:creator>Светлана</dc:creator>
  <cp:lastModifiedBy>Leon</cp:lastModifiedBy>
  <cp:revision>334</cp:revision>
  <dcterms:created xsi:type="dcterms:W3CDTF">2011-12-11T09:42:57Z</dcterms:created>
  <dcterms:modified xsi:type="dcterms:W3CDTF">2018-10-04T14:24:28Z</dcterms:modified>
</cp:coreProperties>
</file>