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AF5CB0E-5DC2-42CE-941E-DF4213818354}" type="datetimeFigureOut">
              <a:rPr lang="ru-RU" smtClean="0"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92723C-822C-4699-B698-CFBD659BE5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Тест 12. Культура стран халифата 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В1. </a:t>
            </a:r>
            <a:r>
              <a:rPr lang="ru-RU" sz="3100" dirty="0" smtClean="0"/>
              <a:t>Какие из перечисленных памятников культуры </a:t>
            </a:r>
            <a:r>
              <a:rPr lang="ru-RU" sz="3100" dirty="0" smtClean="0"/>
              <a:t>были </a:t>
            </a:r>
            <a:r>
              <a:rPr lang="ru-RU" sz="3100" dirty="0" smtClean="0"/>
              <a:t>созданы в странах халифата? Укажите два верных ответа из пяти предложенных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793608"/>
          </a:xfrm>
        </p:spPr>
        <p:txBody>
          <a:bodyPr/>
          <a:lstStyle/>
          <a:p>
            <a:r>
              <a:rPr lang="ru-RU" dirty="0" smtClean="0"/>
              <a:t>1) поэма «Песнь О </a:t>
            </a:r>
            <a:r>
              <a:rPr lang="ru-RU" dirty="0" err="1" smtClean="0"/>
              <a:t>Нибелунгах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2) храм Святой Софии </a:t>
            </a:r>
          </a:p>
          <a:p>
            <a:r>
              <a:rPr lang="ru-RU" dirty="0" smtClean="0"/>
              <a:t>3) поэма «Старшая Эдда» </a:t>
            </a:r>
          </a:p>
          <a:p>
            <a:r>
              <a:rPr lang="ru-RU" dirty="0" smtClean="0"/>
              <a:t>4) поэма «Книга царей» </a:t>
            </a:r>
          </a:p>
          <a:p>
            <a:r>
              <a:rPr lang="ru-RU" dirty="0" smtClean="0"/>
              <a:t>5) дворец </a:t>
            </a:r>
            <a:r>
              <a:rPr lang="ru-RU" dirty="0" err="1" smtClean="0"/>
              <a:t>Альгамбра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Ответ: _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В2. </a:t>
            </a:r>
            <a:r>
              <a:rPr lang="ru-RU" sz="2800" dirty="0" smtClean="0"/>
              <a:t>Кто из перечисленных деятелей культуры работал в странах халифата? Укажите два верных ответа из пяти предложенных.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Аль- Бируни </a:t>
            </a:r>
            <a:endParaRPr lang="ru-RU" sz="3600" dirty="0" smtClean="0"/>
          </a:p>
          <a:p>
            <a:r>
              <a:rPr lang="ru-RU" sz="3600" dirty="0" smtClean="0"/>
              <a:t>2)</a:t>
            </a:r>
            <a:r>
              <a:rPr lang="ru-RU" sz="3600" dirty="0" err="1" smtClean="0"/>
              <a:t>Алкуин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3) Евклид </a:t>
            </a:r>
          </a:p>
          <a:p>
            <a:r>
              <a:rPr lang="ru-RU" sz="3600" dirty="0" smtClean="0"/>
              <a:t>4) Вергилий </a:t>
            </a:r>
          </a:p>
          <a:p>
            <a:r>
              <a:rPr lang="ru-RU" sz="3600" dirty="0" smtClean="0"/>
              <a:t>5) Фирдоуси </a:t>
            </a:r>
          </a:p>
          <a:p>
            <a:r>
              <a:rPr lang="ru-RU" sz="3600" dirty="0" smtClean="0"/>
              <a:t>Ответ: _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800" dirty="0" smtClean="0"/>
              <a:t>1-3</a:t>
            </a:r>
          </a:p>
          <a:p>
            <a:r>
              <a:rPr lang="ru-RU" sz="4800" dirty="0" smtClean="0"/>
              <a:t>2-2</a:t>
            </a:r>
          </a:p>
          <a:p>
            <a:r>
              <a:rPr lang="ru-RU" sz="4800" dirty="0" smtClean="0"/>
              <a:t>3-3</a:t>
            </a:r>
          </a:p>
          <a:p>
            <a:r>
              <a:rPr lang="ru-RU" sz="4800" dirty="0" smtClean="0"/>
              <a:t>4-3</a:t>
            </a:r>
          </a:p>
          <a:p>
            <a:r>
              <a:rPr lang="ru-RU" sz="4800" dirty="0" smtClean="0"/>
              <a:t>5-3</a:t>
            </a:r>
          </a:p>
          <a:p>
            <a:r>
              <a:rPr lang="ru-RU" sz="4800" dirty="0" smtClean="0"/>
              <a:t>6-4</a:t>
            </a:r>
          </a:p>
          <a:p>
            <a:r>
              <a:rPr lang="ru-RU" sz="4800" dirty="0" smtClean="0"/>
              <a:t>7-3</a:t>
            </a:r>
          </a:p>
          <a:p>
            <a:r>
              <a:rPr lang="ru-RU" sz="4800" dirty="0" smtClean="0"/>
              <a:t>8-2</a:t>
            </a:r>
          </a:p>
          <a:p>
            <a:r>
              <a:rPr lang="ru-RU" sz="4800" dirty="0" smtClean="0"/>
              <a:t>45</a:t>
            </a:r>
          </a:p>
          <a:p>
            <a:r>
              <a:rPr lang="ru-RU" sz="4800" dirty="0" smtClean="0"/>
              <a:t>15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</a:t>
            </a:r>
            <a:r>
              <a:rPr lang="ru-RU" dirty="0" smtClean="0"/>
              <a:t>Мусульманский храм называется: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минарет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церковь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мечеть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медресе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Причина высокого развития культуры в Арабском халифате: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отсутствие войн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освоение наследия Античности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сохранение единого государства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использование латинского языка на письме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Имя выдающегося арабского поэта, автора поэмы «Шах - </a:t>
            </a:r>
            <a:r>
              <a:rPr lang="ru-RU" dirty="0" err="1" smtClean="0"/>
              <a:t>наме</a:t>
            </a:r>
            <a:r>
              <a:rPr lang="ru-RU" dirty="0" smtClean="0"/>
              <a:t>» 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Гомер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</a:t>
            </a:r>
            <a:r>
              <a:rPr lang="ru-RU" sz="3600" dirty="0" err="1" smtClean="0"/>
              <a:t>Аль-Бируни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Фирдоуси </a:t>
            </a:r>
            <a:endParaRPr lang="ru-RU" sz="3600" dirty="0" smtClean="0"/>
          </a:p>
          <a:p>
            <a:r>
              <a:rPr lang="ru-RU" sz="3600" dirty="0" smtClean="0"/>
              <a:t>4</a:t>
            </a:r>
            <a:r>
              <a:rPr lang="ru-RU" sz="3600" dirty="0" smtClean="0"/>
              <a:t>) </a:t>
            </a:r>
            <a:r>
              <a:rPr lang="ru-RU" sz="3600" dirty="0" err="1" smtClean="0"/>
              <a:t>ИбнСина</a:t>
            </a:r>
            <a:r>
              <a:rPr lang="ru-RU" sz="3600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Арабские постройки </a:t>
            </a:r>
            <a:r>
              <a:rPr lang="ru-RU" dirty="0" smtClean="0"/>
              <a:t>были </a:t>
            </a:r>
            <a:r>
              <a:rPr lang="ru-RU" dirty="0" smtClean="0"/>
              <a:t>украшены: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мозаикой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витражами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3) арабесками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портретами Мухаммеда и халифов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</a:t>
            </a:r>
            <a:r>
              <a:rPr lang="ru-RU" dirty="0" smtClean="0"/>
              <a:t>Высшие мусульманские школы в Арабском халифате назывались: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</a:t>
            </a:r>
            <a:r>
              <a:rPr lang="ru-RU" sz="3600" dirty="0" smtClean="0"/>
              <a:t>) минарет </a:t>
            </a:r>
          </a:p>
          <a:p>
            <a:r>
              <a:rPr lang="ru-RU" sz="3600" dirty="0" smtClean="0"/>
              <a:t>2</a:t>
            </a:r>
            <a:r>
              <a:rPr lang="ru-RU" sz="3600" dirty="0" smtClean="0"/>
              <a:t>) мечеть </a:t>
            </a:r>
          </a:p>
          <a:p>
            <a:r>
              <a:rPr lang="ru-RU" sz="3600" dirty="0" smtClean="0"/>
              <a:t>3</a:t>
            </a:r>
            <a:r>
              <a:rPr lang="ru-RU" sz="3600" dirty="0" smtClean="0"/>
              <a:t>) медресе </a:t>
            </a:r>
          </a:p>
          <a:p>
            <a:r>
              <a:rPr lang="ru-RU" sz="3600" dirty="0" smtClean="0"/>
              <a:t>4</a:t>
            </a:r>
            <a:r>
              <a:rPr lang="ru-RU" sz="3600" dirty="0" smtClean="0"/>
              <a:t>) скриптория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</a:t>
            </a:r>
            <a:r>
              <a:rPr lang="ru-RU" dirty="0" smtClean="0"/>
              <a:t>Значение культуры стран халифата состоит в: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 </a:t>
            </a:r>
            <a:r>
              <a:rPr lang="ru-RU" sz="3200" dirty="0" smtClean="0"/>
              <a:t>1) создании алфавита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2) изобретении бумаги и чернил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создании </a:t>
            </a:r>
            <a:r>
              <a:rPr lang="ru-RU" sz="3200" dirty="0" smtClean="0"/>
              <a:t>крестово-купольных храмов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4) сохранении и приумножении наследия античной </a:t>
            </a:r>
            <a:r>
              <a:rPr lang="ru-RU" sz="3200" dirty="0" smtClean="0"/>
              <a:t>культуры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</a:t>
            </a:r>
            <a:r>
              <a:rPr lang="ru-RU" dirty="0" smtClean="0"/>
              <a:t>Авиценна является автором: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1</a:t>
            </a:r>
            <a:r>
              <a:rPr lang="ru-RU" sz="3200" dirty="0" smtClean="0"/>
              <a:t>) поэмы «</a:t>
            </a:r>
            <a:r>
              <a:rPr lang="ru-RU" sz="3200" dirty="0" err="1" smtClean="0"/>
              <a:t>Шах-наме</a:t>
            </a:r>
            <a:r>
              <a:rPr lang="ru-RU" sz="3200" dirty="0" smtClean="0"/>
              <a:t>»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2) учебника по алгебре </a:t>
            </a:r>
          </a:p>
          <a:p>
            <a:r>
              <a:rPr lang="ru-RU" sz="3200" dirty="0" smtClean="0"/>
              <a:t> </a:t>
            </a:r>
            <a:r>
              <a:rPr lang="ru-RU" sz="3200" dirty="0" smtClean="0"/>
              <a:t>3) трактата «Канон медицинской науки» </a:t>
            </a:r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 smtClean="0"/>
              <a:t>4) сборника сказок «Тысяча и одна ночь»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</a:t>
            </a:r>
            <a:r>
              <a:rPr lang="ru-RU" dirty="0" smtClean="0"/>
              <a:t>В Арабском халифате наибольшего расцвета достигла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 </a:t>
            </a:r>
            <a:r>
              <a:rPr lang="ru-RU" sz="3600" dirty="0" smtClean="0"/>
              <a:t>1) портретная живопись </a:t>
            </a:r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 smtClean="0"/>
              <a:t>2) архитектура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3) иконопись </a:t>
            </a:r>
          </a:p>
          <a:p>
            <a:r>
              <a:rPr lang="ru-RU" sz="3600" dirty="0" smtClean="0"/>
              <a:t> </a:t>
            </a:r>
            <a:r>
              <a:rPr lang="ru-RU" sz="3600" dirty="0" smtClean="0"/>
              <a:t>4) скульптура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</TotalTime>
  <Words>339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Тест 12. Культура стран халифата  </vt:lpstr>
      <vt:lpstr>А1. Мусульманский храм называется:  </vt:lpstr>
      <vt:lpstr>А2. Причина высокого развития культуры в Арабском халифате:  </vt:lpstr>
      <vt:lpstr>АЗ. Имя выдающегося арабского поэта, автора поэмы «Шах - наме» :  </vt:lpstr>
      <vt:lpstr>А4. Арабские постройки были украшены:  </vt:lpstr>
      <vt:lpstr>А5. Высшие мусульманские школы в Арабском халифате назывались:  </vt:lpstr>
      <vt:lpstr>А6. Значение культуры стран халифата состоит в:  </vt:lpstr>
      <vt:lpstr>А7. Авиценна является автором:  </vt:lpstr>
      <vt:lpstr>А8. В Арабском халифате наибольшего расцвета достигла</vt:lpstr>
      <vt:lpstr>В1. Какие из перечисленных памятников культуры были созданы в странах халифата? Укажите два верных ответа из пяти предложенных. </vt:lpstr>
      <vt:lpstr>В2. Кто из перечисленных деятелей культуры работал в странах халифата? Укажите два верных ответа из пяти предложенных. </vt:lpstr>
      <vt:lpstr>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12. Культура стран халифата</dc:title>
  <dc:creator>Uzver</dc:creator>
  <cp:lastModifiedBy>Uzver</cp:lastModifiedBy>
  <cp:revision>2</cp:revision>
  <dcterms:created xsi:type="dcterms:W3CDTF">2013-10-14T15:56:19Z</dcterms:created>
  <dcterms:modified xsi:type="dcterms:W3CDTF">2013-10-14T16:11:13Z</dcterms:modified>
</cp:coreProperties>
</file>