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Book Antiqua" panose="02040602050305030304" pitchFamily="18" charset="0"/>
      <p:regular r:id="rId27"/>
      <p:bold r:id="rId28"/>
      <p:italic r:id="rId29"/>
      <p:boldItalic r:id="rId30"/>
    </p:embeddedFont>
    <p:embeddedFont>
      <p:font typeface="Source Code Pro" panose="020B0604020202020204" charset="0"/>
      <p:regular r:id="rId31"/>
      <p:bold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72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627726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1" y="2206952"/>
            <a:ext cx="7147931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208476"/>
            <a:ext cx="1190348" cy="1844802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2352494"/>
            <a:ext cx="910224" cy="1556766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4" y="2291716"/>
            <a:ext cx="6947845" cy="168401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3468951"/>
            <a:ext cx="762000" cy="3429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ru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3419458"/>
            <a:ext cx="6755166" cy="4982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2354580"/>
            <a:ext cx="6760868" cy="155829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3486150"/>
            <a:ext cx="6553200" cy="3429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2420275"/>
            <a:ext cx="6629400" cy="9144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ru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171450"/>
            <a:ext cx="1859280" cy="4591976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6" y="263557"/>
            <a:ext cx="1672235" cy="4407763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8" y="296571"/>
            <a:ext cx="1485531" cy="434173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6172200" cy="43434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ru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ru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209800"/>
            <a:ext cx="8265160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2286001"/>
            <a:ext cx="8033800" cy="168401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ru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2400300"/>
            <a:ext cx="7696200" cy="97155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3406141"/>
            <a:ext cx="7818120" cy="4982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455633"/>
            <a:ext cx="7696200" cy="3928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8" y="2343150"/>
            <a:ext cx="7817599" cy="155829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289303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9303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ru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291828"/>
            <a:ext cx="4040188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1828800"/>
            <a:ext cx="4040188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91828"/>
            <a:ext cx="4041775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28800"/>
            <a:ext cx="4041775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11/8/2018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ru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11/8/2018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ru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11/8/2018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ru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14350"/>
            <a:ext cx="4572000" cy="39433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ru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129284"/>
            <a:ext cx="2716566" cy="264261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231854"/>
            <a:ext cx="2483254" cy="2425746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228850"/>
            <a:ext cx="2298634" cy="131445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300734"/>
            <a:ext cx="2298634" cy="893715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66078"/>
            <a:ext cx="7772400" cy="3248673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11/8/2018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ru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3714750"/>
            <a:ext cx="7772400" cy="10287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0" y="3771900"/>
            <a:ext cx="7600765" cy="902193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4229100"/>
            <a:ext cx="7328514" cy="338772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3806190"/>
            <a:ext cx="7946136" cy="82296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4242418"/>
            <a:ext cx="7244736" cy="301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29051"/>
            <a:ext cx="7328514" cy="392282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1"/>
            <a:ext cx="82296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ru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08625"/>
            <a:ext cx="8595360" cy="99441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279647"/>
            <a:ext cx="8380520" cy="83894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dirty="0"/>
              <a:t>Полезные ископаемые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41322" y="4659982"/>
            <a:ext cx="830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Y4Y.</a:t>
            </a:r>
            <a:r>
              <a:rPr lang="ru-RU" dirty="0"/>
              <a:t>РФ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25" y="0"/>
            <a:ext cx="90971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72500"/>
            <a:ext cx="8520600" cy="419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0</TotalTime>
  <Words>4</Words>
  <Application>Microsoft Office PowerPoint</Application>
  <PresentationFormat>Экран (16:9)</PresentationFormat>
  <Paragraphs>2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Book Antiqua</vt:lpstr>
      <vt:lpstr>Source Code Pro</vt:lpstr>
      <vt:lpstr>Century Gothic</vt:lpstr>
      <vt:lpstr>Аптека</vt:lpstr>
      <vt:lpstr>Полезные ископаемые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Полезные ископаемые</dc:title>
  <dc:creator>Admin2PK</dc:creator>
  <cp:lastModifiedBy>Leon</cp:lastModifiedBy>
  <cp:revision>2</cp:revision>
  <dcterms:modified xsi:type="dcterms:W3CDTF">2018-11-07T19:13:52Z</dcterms:modified>
</cp:coreProperties>
</file>