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3" r:id="rId3"/>
    <p:sldId id="258" r:id="rId4"/>
    <p:sldId id="259" r:id="rId5"/>
    <p:sldId id="257" r:id="rId6"/>
    <p:sldId id="278" r:id="rId7"/>
    <p:sldId id="277" r:id="rId8"/>
    <p:sldId id="282" r:id="rId9"/>
    <p:sldId id="276" r:id="rId10"/>
    <p:sldId id="261" r:id="rId11"/>
    <p:sldId id="279" r:id="rId12"/>
    <p:sldId id="281" r:id="rId13"/>
    <p:sldId id="284" r:id="rId14"/>
    <p:sldId id="283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nmama.ua/dn_images/01/85/39/21/1259677452image13-web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Admin\Рабочий стол\ОУ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463" y="-17463"/>
            <a:ext cx="9180513" cy="6894513"/>
          </a:xfrm>
          <a:prstGeom prst="rect">
            <a:avLst/>
          </a:prstGeom>
          <a:noFill/>
        </p:spPr>
      </p:pic>
      <p:pic>
        <p:nvPicPr>
          <p:cNvPr id="5" name="Picture 2" descr="C:\Documents and Settings\Admin\Рабочий стол\ОУ\x1-Z5_1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632024"/>
            <a:ext cx="2304256" cy="41270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3568" y="692696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«ЧТО ПРЕЛЕСТЬ ЭТИ СКАЗКИ…»</a:t>
            </a:r>
            <a:endParaRPr lang="ru-RU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ОУ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463" y="-17463"/>
            <a:ext cx="9180513" cy="689451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692696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такое регистр в музыке?</a:t>
            </a:r>
          </a:p>
          <a:p>
            <a:pPr lvl="0"/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сила звука</a:t>
            </a:r>
          </a:p>
          <a:p>
            <a:pPr lvl="0" indent="45720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скорость звука</a:t>
            </a:r>
          </a:p>
          <a:p>
            <a:pPr lvl="0" indent="45720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высота музыкального звука</a:t>
            </a:r>
          </a:p>
          <a:p>
            <a:endParaRPr lang="ru-RU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 descr="блестящие картинки - звезды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780928"/>
            <a:ext cx="630070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ОУ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463" y="-17463"/>
            <a:ext cx="9180513" cy="689451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908720"/>
            <a:ext cx="748883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Оперу «Сказка о царе </a:t>
            </a:r>
            <a:r>
              <a:rPr lang="ru-RU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Салтане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написал»?</a:t>
            </a:r>
          </a:p>
          <a:p>
            <a:pPr lvl="0"/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М.И.Глинка</a:t>
            </a:r>
          </a:p>
          <a:p>
            <a:pPr lvl="0" indent="45720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Н.А.Римский Корсаков</a:t>
            </a:r>
          </a:p>
          <a:p>
            <a:pPr lvl="0" indent="45720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П.И.Чайковский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блестящие картинки - звезды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36912"/>
            <a:ext cx="630070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ОУ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463" y="-17463"/>
            <a:ext cx="9180513" cy="689451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Какими регистрами были озвучены герои симфонической картины «Три чуда» оперы? (соедини стрелочками)</a:t>
            </a:r>
            <a:b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Белка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33 богатыря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Царевна-Лебедь</a:t>
            </a:r>
          </a:p>
          <a:p>
            <a:pPr>
              <a:buNone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Низкий регистр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Средний регистр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Высокий регистр</a:t>
            </a:r>
          </a:p>
          <a:p>
            <a:pPr>
              <a:buNone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907704" y="2492896"/>
            <a:ext cx="27363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627784" y="2492896"/>
            <a:ext cx="19442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203848" y="2924944"/>
            <a:ext cx="144016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ОУ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513" cy="689451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1556792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баллов – оценка 5;</a:t>
            </a:r>
          </a:p>
          <a:p>
            <a:pPr lvl="0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балла – оценка 4;</a:t>
            </a:r>
          </a:p>
          <a:p>
            <a:pPr lvl="0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балла – оценка 3;</a:t>
            </a:r>
          </a:p>
          <a:p>
            <a:pPr lvl="0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балла – оценка 2.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47667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 свою работу: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ОУ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463" y="-17463"/>
            <a:ext cx="9180513" cy="689451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1556792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Я понял, что …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Мне было интересно, потому что …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Для меня стало открытием, что …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Мне показалось важным …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Особенно мне удалось …</a:t>
            </a:r>
          </a:p>
          <a:p>
            <a:endParaRPr lang="ru-RU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47667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Дополни фразу:</a:t>
            </a:r>
            <a:endParaRPr lang="ru-RU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\Рабочий стол\ОУ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463" y="-17463"/>
            <a:ext cx="9180513" cy="6894513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pic>
        <p:nvPicPr>
          <p:cNvPr id="7170" name="Picture 2" descr="C:\Documents and Settings\Admin\Рабочий стол\ОУ\uwcll__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645024"/>
            <a:ext cx="2500849" cy="143230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1052736"/>
            <a:ext cx="7128792" cy="2123658"/>
          </a:xfrm>
          <a:prstGeom prst="rect">
            <a:avLst/>
          </a:prstGeom>
          <a:solidFill>
            <a:srgbClr val="0070C0"/>
          </a:solidFill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6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ОУ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463" y="-17463"/>
            <a:ext cx="9180513" cy="6894513"/>
          </a:xfrm>
          <a:prstGeom prst="rect">
            <a:avLst/>
          </a:prstGeom>
          <a:noFill/>
        </p:spPr>
      </p:pic>
      <p:pic>
        <p:nvPicPr>
          <p:cNvPr id="17410" name="Picture 2" descr="C:\Documents and Settings\Admin\Рабочий стол\ОУ\75448710_large_4000491_rim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04664"/>
            <a:ext cx="2952328" cy="386285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355976" y="5661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99792" y="4365105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Николай Андреевич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Римский-Корсаков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(1844-1908)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ОУ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463" y="-17463"/>
            <a:ext cx="9180513" cy="6894513"/>
          </a:xfrm>
          <a:prstGeom prst="rect">
            <a:avLst/>
          </a:prstGeom>
          <a:noFill/>
        </p:spPr>
      </p:pic>
      <p:pic>
        <p:nvPicPr>
          <p:cNvPr id="3" name="Picture 2" descr="C:\Documents and Settings\User\Рабочий стол\нанан\notes_spinning_around_stan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509120"/>
            <a:ext cx="1617322" cy="101891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404665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«Сказка о царе Салтане»</a:t>
            </a:r>
            <a:endParaRPr lang="ru-RU" sz="4800" b="1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412776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Опера композитора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Н.А. Римского-Корсакого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3140968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Опера-это вид музыкально-театрального искусства, который основан на слиянии слова, музыки и сценического действия.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Documents and Settings\Admin\Рабочий стол\ОУ\7ea92fa6548e37c909fd439wy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1268760"/>
            <a:ext cx="1152128" cy="17281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ОУ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463" y="-17463"/>
            <a:ext cx="9180513" cy="689451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59632" y="548680"/>
            <a:ext cx="59046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синем небе звезды блещут,</a:t>
            </a:r>
          </a:p>
          <a:p>
            <a:pPr lvl="2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синем море волны хлещут;</a:t>
            </a:r>
          </a:p>
          <a:p>
            <a:pPr lvl="2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Туча по небу идет, </a:t>
            </a:r>
          </a:p>
          <a:p>
            <a:pPr lvl="2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Бочка по морю плывет.</a:t>
            </a:r>
          </a:p>
          <a:p>
            <a:pPr lvl="2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Словно горькая девица,</a:t>
            </a:r>
          </a:p>
          <a:p>
            <a:pPr lvl="2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Плачет, бьется в ней царица;</a:t>
            </a:r>
          </a:p>
          <a:p>
            <a:pPr lvl="2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растет ребенок там</a:t>
            </a:r>
          </a:p>
          <a:p>
            <a:pPr lvl="2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по дням, а по часам…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блестящие картинки - звезды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314450" cy="904875"/>
          </a:xfrm>
          <a:prstGeom prst="rect">
            <a:avLst/>
          </a:prstGeom>
          <a:noFill/>
        </p:spPr>
      </p:pic>
      <p:pic>
        <p:nvPicPr>
          <p:cNvPr id="5" name="Picture 6" descr="блестящие картинки - звезды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4941168"/>
            <a:ext cx="630070" cy="504056"/>
          </a:xfrm>
          <a:prstGeom prst="rect">
            <a:avLst/>
          </a:prstGeom>
          <a:noFill/>
        </p:spPr>
      </p:pic>
      <p:pic>
        <p:nvPicPr>
          <p:cNvPr id="6" name="Picture 6" descr="блестящие картинки - звезды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356992"/>
            <a:ext cx="1190625" cy="952500"/>
          </a:xfrm>
          <a:prstGeom prst="rect">
            <a:avLst/>
          </a:prstGeom>
          <a:noFill/>
        </p:spPr>
      </p:pic>
      <p:pic>
        <p:nvPicPr>
          <p:cNvPr id="7" name="Picture 6" descr="блестящие картинки - звезды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140968"/>
            <a:ext cx="1190625" cy="952500"/>
          </a:xfrm>
          <a:prstGeom prst="rect">
            <a:avLst/>
          </a:prstGeom>
          <a:noFill/>
        </p:spPr>
      </p:pic>
      <p:pic>
        <p:nvPicPr>
          <p:cNvPr id="8" name="Picture 8" descr="блестящие картинки - звезды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7380312" y="404664"/>
            <a:ext cx="1314450" cy="904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ОУ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463" y="-17463"/>
            <a:ext cx="9180513" cy="689451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55776" y="33265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</a:rPr>
              <a:t>БЕЛКА</a:t>
            </a: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268760"/>
            <a:ext cx="47525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Ель растёт перед дворцом, 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под ней хрустальный дом: 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Белка в нём живёт ручная, 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 затейница, какая! 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Белка песенки поёт 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 орешки всё грызёт; 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орешки не простые, 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Всё скорлупки золотые, 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Ядра – чистый изумруд; 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Слуги белку стерегут.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Documents and Settings\Admin\Рабочий стол\ОУ\1e1b0bf86c6f5a4c0bc57a220008d2d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5098" y="2492896"/>
            <a:ext cx="5268902" cy="3947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dmin\Рабочий стол\ОУ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463" y="-17463"/>
            <a:ext cx="9180513" cy="689451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548681"/>
            <a:ext cx="7848872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 -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высота музыкальных звуков</a:t>
            </a:r>
          </a:p>
          <a:p>
            <a:pPr algn="ctr"/>
            <a:endParaRPr lang="ru-RU" dirty="0" smtClean="0"/>
          </a:p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Бывает трех видов: </a:t>
            </a:r>
          </a:p>
          <a:p>
            <a:pPr algn="ctr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2"/>
                </a:solidFill>
              </a:rPr>
              <a:t>высокий</a:t>
            </a:r>
          </a:p>
          <a:p>
            <a:pPr algn="ctr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2"/>
                </a:solidFill>
              </a:rPr>
              <a:t>средний</a:t>
            </a:r>
          </a:p>
          <a:p>
            <a:pPr algn="ctr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2"/>
                </a:solidFill>
              </a:rPr>
              <a:t>низкий </a:t>
            </a:r>
          </a:p>
          <a:p>
            <a:pPr algn="ctr"/>
            <a:endParaRPr lang="ru-RU" sz="54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ОУ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463" y="-17463"/>
            <a:ext cx="9180513" cy="689451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83768" y="836712"/>
            <a:ext cx="4104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 саду ли, в огороде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Девица гуляла.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Она ростом невеличка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Лицом круглоличка.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 ней ходит, за ней бродит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Молодой молодчик.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Он и ходит, он и носит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Дороги подарки…</a:t>
            </a:r>
          </a:p>
          <a:p>
            <a:pPr algn="ctr"/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ОУ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80513" cy="6894513"/>
          </a:xfrm>
          <a:prstGeom prst="rect">
            <a:avLst/>
          </a:prstGeom>
          <a:noFill/>
        </p:spPr>
      </p:pic>
      <p:pic>
        <p:nvPicPr>
          <p:cNvPr id="4098" name="Picture 2" descr="C:\Documents and Settings\Admin\Рабочий стол\ОУ\skazka_o_care_saltane-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8805" y="2780928"/>
            <a:ext cx="5155195" cy="38610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75656" y="47667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Тридцать три богатыря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340768"/>
            <a:ext cx="33123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Там ещё другое диво: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Море вздуется бурливо,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Закипит, подымет вой,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Хлынет на берег пустой,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Расплеснётся в скором беге,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очутятся на бреге,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чешуе, как жар горя,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Тридцать три богатыря.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ОУ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463" y="-17463"/>
            <a:ext cx="9180513" cy="689451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332656"/>
            <a:ext cx="8280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476673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Царевна - Лебедь</a:t>
            </a:r>
            <a:endParaRPr lang="ru-RU" sz="4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-main-pic" descr="Картинка 4 из 18">
            <a:hlinkClick r:id="rId3" tgtFrame="_blank"/>
          </p:cNvPr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51520" y="1988840"/>
            <a:ext cx="3312368" cy="4639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499992" y="1556792"/>
            <a:ext cx="3528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морем царевна есть,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не можно глаз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отвесть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Днём свет божий затмевает,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Ночью землю освещает,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Месяц под косой блестит,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во лбу звезда горит.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сама-то величава,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Выступает, будто пава;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как речь-то говорит,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Словно реченька журчит.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277</Words>
  <Application>Microsoft Office PowerPoint</Application>
  <PresentationFormat>Экран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Какими регистрами были озвучены герои симфонической картины «Три чуда» оперы? (соедини стрелочками) 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«ЧТО ЗА ПРЕЛЕСТЬ ЭТИ СКАЗКИ»</dc:title>
  <cp:lastModifiedBy>Зайцева</cp:lastModifiedBy>
  <cp:revision>71</cp:revision>
  <dcterms:modified xsi:type="dcterms:W3CDTF">2014-10-23T09:17:10Z</dcterms:modified>
</cp:coreProperties>
</file>