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36" y="-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5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0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3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5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4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5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1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FA2C0-9F77-49C0-AF2B-12DBE273659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93F7-C6C3-4539-BB8E-34E2029BE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8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8900"/>
            <a:ext cx="110236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"/>
    </mc:Choice>
    <mc:Fallback xmlns="">
      <p:transition spd="slow" advTm="47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0"/>
            <a:ext cx="1092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"/>
    </mc:Choice>
    <mc:Fallback xmlns="">
      <p:transition spd="slow" advTm="324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00" y="0"/>
            <a:ext cx="10482792" cy="6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18"/>
    </mc:Choice>
    <mc:Fallback xmlns="">
      <p:transition spd="slow" advTm="329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-554037"/>
            <a:ext cx="11303000" cy="8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8"/>
    </mc:Choice>
    <mc:Fallback xmlns="">
      <p:transition spd="slow" advTm="165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9"/>
    </mc:Choice>
    <mc:Fallback xmlns="">
      <p:transition spd="slow" advTm="226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-508000"/>
            <a:ext cx="120015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7"/>
    </mc:Choice>
    <mc:Fallback xmlns="">
      <p:transition spd="slow" advTm="495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0711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4"/>
    </mc:Choice>
    <mc:Fallback xmlns="">
      <p:transition spd="slow" advTm="206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60" t="36530"/>
          <a:stretch/>
        </p:blipFill>
        <p:spPr>
          <a:xfrm>
            <a:off x="2552701" y="774700"/>
            <a:ext cx="6518274" cy="6083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1773" t="27712"/>
          <a:stretch/>
        </p:blipFill>
        <p:spPr>
          <a:xfrm>
            <a:off x="152400" y="-1047750"/>
            <a:ext cx="10626725" cy="8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69"/>
    </mc:Choice>
    <mc:Fallback xmlns="">
      <p:transition spd="slow" advTm="542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00" r="100000" b="98667"/>
          <a:stretch/>
        </p:blipFill>
        <p:spPr>
          <a:xfrm>
            <a:off x="-134619" y="2992434"/>
            <a:ext cx="45719" cy="4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01" y="0"/>
            <a:ext cx="11382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6"/>
    </mc:Choice>
    <mc:Fallback xmlns="">
      <p:transition spd="slow" advTm="419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ТРОПОСФЕРА.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453" b="5965"/>
          <a:stretch/>
        </p:blipFill>
        <p:spPr>
          <a:xfrm>
            <a:off x="1041400" y="2769284"/>
            <a:ext cx="9944100" cy="35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"/>
    </mc:Choice>
    <mc:Fallback xmlns="">
      <p:transition spd="slow" advTm="157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СТАТОСФЕРА.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862" b="26086"/>
          <a:stretch/>
        </p:blipFill>
        <p:spPr>
          <a:xfrm>
            <a:off x="564969" y="2760480"/>
            <a:ext cx="10700916" cy="31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4"/>
    </mc:Choice>
    <mc:Fallback xmlns="">
      <p:transition spd="slow" advTm="126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МЕЗОСФЕРА.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452" r="6877" b="40659"/>
          <a:stretch/>
        </p:blipFill>
        <p:spPr>
          <a:xfrm>
            <a:off x="0" y="3429000"/>
            <a:ext cx="12522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4"/>
    </mc:Choice>
    <mc:Fallback xmlns="">
      <p:transition spd="slow" advTm="133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ТЕРМОСФЕРА.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07" t="26049" r="2060" b="55272"/>
          <a:stretch/>
        </p:blipFill>
        <p:spPr>
          <a:xfrm>
            <a:off x="0" y="3465513"/>
            <a:ext cx="12481719" cy="3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3"/>
    </mc:Choice>
    <mc:Fallback xmlns="">
      <p:transition spd="slow" advTm="1837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ЭКЗОСФЕРА.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" t="11164" r="-438" b="73368"/>
          <a:stretch/>
        </p:blipFill>
        <p:spPr>
          <a:xfrm>
            <a:off x="469900" y="3389313"/>
            <a:ext cx="10858500" cy="29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0"/>
    </mc:Choice>
    <mc:Fallback xmlns="">
      <p:transition spd="slow" advTm="144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</Words>
  <Application>Microsoft Office PowerPoint</Application>
  <PresentationFormat>Произвольный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ТРОПОСФЕРА.</vt:lpstr>
      <vt:lpstr>СТАТОСФЕРА.</vt:lpstr>
      <vt:lpstr>МЕЗОСФЕРА.</vt:lpstr>
      <vt:lpstr>ТЕРМОСФЕРА.</vt:lpstr>
      <vt:lpstr>ЭКЗОСФЕРА.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Leon</cp:lastModifiedBy>
  <cp:revision>6</cp:revision>
  <dcterms:created xsi:type="dcterms:W3CDTF">2017-01-26T17:58:44Z</dcterms:created>
  <dcterms:modified xsi:type="dcterms:W3CDTF">2018-10-04T14:07:45Z</dcterms:modified>
</cp:coreProperties>
</file>