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316" r:id="rId4"/>
    <p:sldId id="318" r:id="rId5"/>
    <p:sldId id="319" r:id="rId6"/>
    <p:sldId id="317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5" r:id="rId15"/>
    <p:sldId id="312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77" d="100"/>
          <a:sy n="77" d="100"/>
        </p:scale>
        <p:origin x="-1699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BF752-00E2-4D7F-9B57-02FD8FEAE43F}" type="presOf" srcId="{9E53B189-0707-4064-9012-2711E3FFAF51}" destId="{5E98A81F-6172-48FF-A315-DC20E1D6D860}" srcOrd="0" destOrd="0" presId="urn:microsoft.com/office/officeart/2005/8/layout/venn3"/>
    <dgm:cxn modelId="{8B30CDEB-AFBA-4D90-A1AA-322BBC84E783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9FD5F12A-C3EF-4E30-8511-3D96D23C36CB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90D979CB-02F5-4A6C-8F32-9E9CEAC6FE83}" type="presOf" srcId="{D831D0E8-FC2F-417C-8A50-B7132907CF42}" destId="{7639CDC6-C8AB-48DF-84F2-A06C8023F0E7}" srcOrd="0" destOrd="0" presId="urn:microsoft.com/office/officeart/2005/8/layout/venn3"/>
    <dgm:cxn modelId="{1D0C4C9A-5D8C-4B56-9D64-B1EEBAA542D2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D0D34E1-D504-4B80-9B8A-301A54A11672}" type="presParOf" srcId="{446CA65D-CB69-46F3-B3D9-11BB3C3F4571}" destId="{5E98A81F-6172-48FF-A315-DC20E1D6D860}" srcOrd="0" destOrd="0" presId="urn:microsoft.com/office/officeart/2005/8/layout/venn3"/>
    <dgm:cxn modelId="{B0AD5A94-FA66-43C0-A7A3-F20DB0763FE5}" type="presParOf" srcId="{446CA65D-CB69-46F3-B3D9-11BB3C3F4571}" destId="{233A0F06-B176-4222-B794-F8A2ACEF7896}" srcOrd="1" destOrd="0" presId="urn:microsoft.com/office/officeart/2005/8/layout/venn3"/>
    <dgm:cxn modelId="{7813B713-95E2-4408-8868-203BE770703D}" type="presParOf" srcId="{446CA65D-CB69-46F3-B3D9-11BB3C3F4571}" destId="{F714F26A-66E6-47A5-BA72-4D05BE71D5ED}" srcOrd="2" destOrd="0" presId="urn:microsoft.com/office/officeart/2005/8/layout/venn3"/>
    <dgm:cxn modelId="{EC48489E-AA01-49EF-A3B4-04901C69A194}" type="presParOf" srcId="{446CA65D-CB69-46F3-B3D9-11BB3C3F4571}" destId="{C1BB16E1-7DA5-48EB-B3D7-8BC424EC9F8B}" srcOrd="3" destOrd="0" presId="urn:microsoft.com/office/officeart/2005/8/layout/venn3"/>
    <dgm:cxn modelId="{B0C1C557-16B2-4649-A65C-D35CCBD7C9F7}" type="presParOf" srcId="{446CA65D-CB69-46F3-B3D9-11BB3C3F4571}" destId="{71C6594F-E037-4259-BCD1-AAD3B842C68C}" srcOrd="4" destOrd="0" presId="urn:microsoft.com/office/officeart/2005/8/layout/venn3"/>
    <dgm:cxn modelId="{7422C2C4-FCAB-45AA-B3C0-01B4613A8591}" type="presParOf" srcId="{446CA65D-CB69-46F3-B3D9-11BB3C3F4571}" destId="{DEE0814D-27E9-4EA5-92C4-69241B91B41B}" srcOrd="5" destOrd="0" presId="urn:microsoft.com/office/officeart/2005/8/layout/venn3"/>
    <dgm:cxn modelId="{D70B9432-CEE1-4053-853D-A0B6B705EF8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700DA-CA2D-40E3-B074-1531B82479EA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A6732952-B197-4CE7-9727-26EC2F1AFC19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BB9A7284-DF90-40E3-A2A9-59DABCDE01B1}" type="presOf" srcId="{55503469-2CDB-46B9-B6CD-6814AE157330}" destId="{6FC185DC-2AFF-4C48-ABA6-A267AA6D91B6}" srcOrd="0" destOrd="0" presId="urn:microsoft.com/office/officeart/2005/8/layout/venn3"/>
    <dgm:cxn modelId="{5E193CFA-015E-4E6D-80BA-5D39C3F90D2F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F723A8F-0520-4497-BEDF-FCC6FDEFCDFF}" type="presOf" srcId="{3C3D1718-21F3-40E3-8073-40B31DB53FAD}" destId="{F9C5F6B0-4D31-493A-9460-1EC566C3BB84}" srcOrd="0" destOrd="0" presId="urn:microsoft.com/office/officeart/2005/8/layout/venn3"/>
    <dgm:cxn modelId="{7C04E0F1-793D-46A5-9E45-F14A21FBEC7D}" type="presParOf" srcId="{F0D1C6A0-6AE3-4478-BCA0-1963AF8130D5}" destId="{F9C5F6B0-4D31-493A-9460-1EC566C3BB84}" srcOrd="0" destOrd="0" presId="urn:microsoft.com/office/officeart/2005/8/layout/venn3"/>
    <dgm:cxn modelId="{11F1D78C-78BB-4138-AD83-4285C71262DF}" type="presParOf" srcId="{F0D1C6A0-6AE3-4478-BCA0-1963AF8130D5}" destId="{B842DF3E-E78D-462F-A5CC-E16C67B01821}" srcOrd="1" destOrd="0" presId="urn:microsoft.com/office/officeart/2005/8/layout/venn3"/>
    <dgm:cxn modelId="{D85B342D-B818-4C92-B21A-2824BC926FEB}" type="presParOf" srcId="{F0D1C6A0-6AE3-4478-BCA0-1963AF8130D5}" destId="{6EF1AF08-9334-480F-9092-2F9E329DD69C}" srcOrd="2" destOrd="0" presId="urn:microsoft.com/office/officeart/2005/8/layout/venn3"/>
    <dgm:cxn modelId="{9975E47F-4B7B-4BE3-8BAF-D18D9B5AB1B9}" type="presParOf" srcId="{F0D1C6A0-6AE3-4478-BCA0-1963AF8130D5}" destId="{B4C4B1EE-0694-4A8B-ADE2-6079FF95B405}" srcOrd="3" destOrd="0" presId="urn:microsoft.com/office/officeart/2005/8/layout/venn3"/>
    <dgm:cxn modelId="{AC482AF6-C4E2-4CF7-B668-21F8ECB25241}" type="presParOf" srcId="{F0D1C6A0-6AE3-4478-BCA0-1963AF8130D5}" destId="{6FC185DC-2AFF-4C48-ABA6-A267AA6D91B6}" srcOrd="4" destOrd="0" presId="urn:microsoft.com/office/officeart/2005/8/layout/venn3"/>
    <dgm:cxn modelId="{D08E1318-72EC-4C3D-B067-054046FC05B3}" type="presParOf" srcId="{F0D1C6A0-6AE3-4478-BCA0-1963AF8130D5}" destId="{8F737D8B-7FC9-4805-BF3E-0815E46E311C}" srcOrd="5" destOrd="0" presId="urn:microsoft.com/office/officeart/2005/8/layout/venn3"/>
    <dgm:cxn modelId="{F70B5058-1CDB-4A08-BEDC-FD8C1E7C4DF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0578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Природа и рукотворный мир</a:t>
            </a:r>
            <a:endParaRPr lang="ru-RU" sz="6600" b="1" spc="600" dirty="0">
              <a:ln w="3810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1028" name="Picture 4" descr="F:\3 - МЕДИА\4 - Картинки\АНИМИРОВАННЫЕ КАРТИНКИ\Новая папка\1 (68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333638" cy="280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052736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мир</a:t>
            </a:r>
          </a:p>
          <a:p>
            <a:pPr algn="ctr" eaLnBrk="0" hangingPunct="0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класс</a:t>
            </a:r>
          </a:p>
          <a:p>
            <a:pPr algn="ctr" eaLnBrk="0" hangingPunct="0">
              <a:defRPr/>
            </a:pP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>
            <a:hlinkClick r:id="rId3" tooltip=" Каталог презентаций "/>
          </p:cNvPr>
          <p:cNvSpPr/>
          <p:nvPr/>
        </p:nvSpPr>
        <p:spPr>
          <a:xfrm>
            <a:off x="3688600" y="6463748"/>
            <a:ext cx="1825625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3 из 55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5576891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 должен относиться к себе бережно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следить за собой, за своим здоровьем, быть чистым, правильно питаться, одеваться в соответствии со временем года, следить за своими вещами.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7 из 3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5576891" cy="3970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окружающим людям надо относиться с уважением - помогать пожилым людям, не обижать младших,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заботиться о близких.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37 из 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5576891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природе нужно относиться бережно – делать скворечники, кормушки, не разорять птичьих гнёзд, не обижать птиц,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ломать ветки…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58 из 4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557216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тому, что сделано руками человека, надо относится аккуратно, бережно…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928670"/>
            <a:ext cx="5357850" cy="50690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Нам жить в одной семье, нам петь в одном кругу,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Идти в одном строю, лететь в одном полёте…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Давайте сохраним ромашку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на лугу,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Кувшинку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реке и клюкву на болоте.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О, как природа-мать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Терпима и добра!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чтоб её лихая участь не постигла,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Давайте сохраним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На стрежнях – осетра,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Касатку в небесах,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таёжных дебрях – тигра.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Коль суждено дышать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воздухом одним,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Давайте-ка мы все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Навек объединимся.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наши души сохраним,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Тогда мы на земле и сами сохранимся.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173" name="Picture 5" descr="Картинка 96 из 1151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928670"/>
            <a:ext cx="4786314" cy="55980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38010"/>
              <a:gd name="adj2" fmla="val 21162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 – это то, что нас окружает, но не создано человеком. Доброе, уважительное отношение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окружающему миру делает человека лучше.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214422"/>
            <a:ext cx="1285916" cy="966819"/>
          </a:xfrm>
          <a:prstGeom prst="rect">
            <a:avLst/>
          </a:prstGeom>
          <a:noFill/>
        </p:spPr>
      </p:pic>
      <p:pic>
        <p:nvPicPr>
          <p:cNvPr id="7" name="Picture 6" descr="Картинка 550 из 132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643182"/>
            <a:ext cx="5368685" cy="4038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2" descr="Картинка 22 из 2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4643446"/>
            <a:ext cx="1485904" cy="15323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3 - МЕДИА\1 - Презентации\2 - Окружающий мир\2 класс\ГЕРО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00570"/>
            <a:ext cx="1408113" cy="2139950"/>
          </a:xfrm>
          <a:prstGeom prst="rect">
            <a:avLst/>
          </a:prstGeom>
          <a:noFill/>
        </p:spPr>
      </p:pic>
      <p:pic>
        <p:nvPicPr>
          <p:cNvPr id="14" name="Picture 8" descr="Картинка 215 из 11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214710" cy="40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 вокруг себя. Как вы думаете,                                     что из окружающего вас относится к природе?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к природе не относится?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5286388"/>
            <a:ext cx="8858312" cy="1428760"/>
          </a:xfrm>
          <a:prstGeom prst="wedgeRoundRectCallout">
            <a:avLst>
              <a:gd name="adj1" fmla="val -22790"/>
              <a:gd name="adj2" fmla="val -5115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осмотреться вокруг, можно увидеть много интересного, что нас окружает.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и осенние листья,  это и солнце, это и воздух…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33 из 655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– от старой сосны у забора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большого тёмного бора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от озера до пруда –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ещё и медведь, и лось,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котёнок Васька небось?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Даже муха – вот это да! –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люблю на озере тишь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пруду отражения крыш,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Рвать чернику люблю в лесу,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Барсука люблю и лису…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люблю тебя навсегда,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</p:txBody>
      </p:sp>
      <p:pic>
        <p:nvPicPr>
          <p:cNvPr id="3074" name="Picture 2" descr="Картинка 70 из 705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00108"/>
            <a:ext cx="4357728" cy="545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а 20 из 21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214578" cy="17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43042" y="5286388"/>
            <a:ext cx="7358114" cy="1428760"/>
          </a:xfrm>
          <a:prstGeom prst="wedgeRoundRectCallout">
            <a:avLst>
              <a:gd name="adj1" fmla="val -58956"/>
              <a:gd name="adj2" fmla="val -9628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Я часто бываю на природе и делаю различные снимки.  Посмотрите на эти фотографии – на них изображено всё то, что нас окружает.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30 из 235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214578" cy="165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а 1 из 1916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500306"/>
            <a:ext cx="2209650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а 22 из 3254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928670"/>
            <a:ext cx="220965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Картинка 38 из 318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286124"/>
            <a:ext cx="2214578" cy="166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Картинка 7 из 1658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643050"/>
            <a:ext cx="1643073" cy="221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Картинка 19 из 1808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429000"/>
            <a:ext cx="221457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643042" y="5286388"/>
            <a:ext cx="7358114" cy="1428760"/>
          </a:xfrm>
          <a:prstGeom prst="wedgeRoundRectCallout">
            <a:avLst>
              <a:gd name="adj1" fmla="val -58956"/>
              <a:gd name="adj2" fmla="val -9628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предметы вы видите?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относится к природе? А что – нет?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8 из 41284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585788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4282" y="5143512"/>
            <a:ext cx="8715436" cy="1571636"/>
          </a:xfrm>
          <a:prstGeom prst="wedgeRoundRectCallout">
            <a:avLst>
              <a:gd name="adj1" fmla="val 38170"/>
              <a:gd name="adj2" fmla="val -195137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Всё, что относится к природе, существовало много столетий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будет существовать независимо от человека.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 – это тоже часть природы.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он вносит в этот мир некоторые изменения.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236171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282" y="4286256"/>
            <a:ext cx="7072362" cy="2357454"/>
          </a:xfrm>
          <a:prstGeom prst="wedgeRoundRectCallout">
            <a:avLst>
              <a:gd name="adj1" fmla="val 58798"/>
              <a:gd name="adj2" fmla="val -39340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 – это то, что нас окружает, но не создано человеком. То, что создано людьми, принято называть рукотворным миром. Солнце, воздух, вода, растения, животные – всё это объекты природы. Разнообразные вещи, автомобили дома – это предметы рукотворного мира.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 descr="Картинка 112 из 1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8715436" cy="315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10 из 1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3143271" cy="235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43042" y="5143512"/>
            <a:ext cx="7358114" cy="1571636"/>
          </a:xfrm>
          <a:prstGeom prst="wedgeRoundRectCallout">
            <a:avLst>
              <a:gd name="adj1" fmla="val -58956"/>
              <a:gd name="adj2" fmla="val -8606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Прекрасна природа! Удивителен человек! Замечательны строения человека: города, дворцы, храмы, памятники великим людям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многое-многое другое!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6 из 473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3143272" cy="234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а 1 из 5457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28670"/>
            <a:ext cx="3143272" cy="235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857356" y="785794"/>
            <a:ext cx="7072362" cy="1357322"/>
          </a:xfrm>
          <a:prstGeom prst="wedgeRoundRectCallout">
            <a:avLst>
              <a:gd name="adj1" fmla="val 34337"/>
              <a:gd name="adj2" fmla="val 20195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 и расскажите, каким должно быть отношение человека к себе, к другим людям,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природе, к рукотворному миру.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1428760" cy="1071570"/>
          </a:xfrm>
          <a:prstGeom prst="rect">
            <a:avLst/>
          </a:prstGeom>
          <a:noFill/>
        </p:spPr>
      </p:pic>
      <p:pic>
        <p:nvPicPr>
          <p:cNvPr id="27650" name="Picture 2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2286016" cy="210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03458"/>
            <a:ext cx="1858181" cy="265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14884"/>
            <a:ext cx="2435559" cy="19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14884"/>
            <a:ext cx="287272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1" y="2214554"/>
            <a:ext cx="2740485" cy="201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643182"/>
            <a:ext cx="2616243" cy="210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618</TotalTime>
  <Words>523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Пользователь</cp:lastModifiedBy>
  <cp:revision>120</cp:revision>
  <dcterms:created xsi:type="dcterms:W3CDTF">2009-07-24T22:51:55Z</dcterms:created>
  <dcterms:modified xsi:type="dcterms:W3CDTF">2018-11-06T16:38:17Z</dcterms:modified>
</cp:coreProperties>
</file>