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6" r:id="rId7"/>
    <p:sldId id="263" r:id="rId8"/>
    <p:sldId id="268" r:id="rId9"/>
    <p:sldId id="264" r:id="rId10"/>
    <p:sldId id="267" r:id="rId11"/>
    <p:sldId id="262" r:id="rId12"/>
    <p:sldId id="265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2" d="100"/>
          <a:sy n="72" d="100"/>
        </p:scale>
        <p:origin x="-12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6251601" y="595488"/>
            <a:ext cx="8546" cy="10767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27902" y="410598"/>
            <a:ext cx="53683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ndara" panose="020E0502030303020204" pitchFamily="34" charset="0"/>
                <a:cs typeface="Courier New" panose="02070309020205020404" pitchFamily="49" charset="0"/>
              </a:rPr>
              <a:t>Полимеры в быту и технике</a:t>
            </a:r>
            <a:endParaRPr lang="ru-RU" sz="5400" b="1" i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ndara" panose="020E0502030303020204" pitchFamily="34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590" y="49935"/>
            <a:ext cx="3353010" cy="22583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65001" y="6356146"/>
            <a:ext cx="835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Y4Y.</a:t>
            </a:r>
            <a:r>
              <a:rPr lang="ru-RU" dirty="0"/>
              <a:t>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716" y="2169733"/>
            <a:ext cx="71677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Искусственные полимеры под названиями "силикон" и "латекс" активно используют в медицине и косметологии. Из них изготавливаются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имплантанты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их применяют в производстве медицинского оборудования, предметов ухода и прочего. Искусственные полимеры в виде пластмассы применяются в автомобильной промышленности, для производства бытовой и электронной техники и многого другого. Многие предметы в наших домах сделаны из пластмассы: отделочные материалы, предметы быта, игрушки.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49" y="5114755"/>
            <a:ext cx="1814943" cy="1209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916" y="226984"/>
            <a:ext cx="5038110" cy="1715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51" y="2764870"/>
            <a:ext cx="1754748" cy="17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584" y="2218593"/>
            <a:ext cx="896741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Практически все полимеры являются хорошими диэлектриками, обладают низкой теплопроводностью, высокой механической прочностью. Стеклообразные полимеры бьются без острых осколков. Линейные полимеры обладают способностью к обратимым деформациям; поддаются ориентации макромолекул под влиянием механических нагрузок (на этом свойстве основано производство пленок и волокон). Важным качеством полимеров является резкое изменение характеристик при введении небольших количеств примесей.</a:t>
            </a:r>
          </a:p>
          <a:p>
            <a:endParaRPr lang="ru-RU" sz="2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Полимеры существуют в различных агрегатных состояниях: в виде тягучей жидкости (смазки, клеи, лаки и краски, герметики), в виде эластичных материалов (резины, силикон, эластомеры, поролон) и в виде твердых пластмасс (полиэтилен, полипропилен, поликарбонат и т.д.).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5053" y="647483"/>
            <a:ext cx="71304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Физические свойства</a:t>
            </a:r>
            <a:endParaRPr lang="ru-RU" sz="6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64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974" y="30686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Применение полимеров в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быту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52899"/>
            <a:ext cx="8908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Применение этих соединений повсеместно. Мало можно вспомнить областей промышленности, народного хозяйства, науки и техники, в которых не нужен был бы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полимер.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239" y="3236979"/>
            <a:ext cx="83918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Химическая промышленность (производство пластмасс, дубильных веществ, синтез важнейших органических соединений).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Машиностроение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авиастроение, нефтеперерабатывающие предприятия.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Медицина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фармакология.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Получение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красителей и взрывчатых веществ, пестицидов и гербицидов, инсектицидов сельского хозяйства.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Строительная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промышленность (легирование сталей, конструкции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звуко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и теплоизоляции, строительные материалы).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Изготовление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игрушек, посуды, труб, окон, предметов быта и домашней утвари.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60" y="97841"/>
            <a:ext cx="2783325" cy="18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974" y="2142780"/>
            <a:ext cx="6282813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200" b="1" i="1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Полимеры в различных отраслях науки и техники </a:t>
            </a:r>
            <a:endParaRPr lang="ru-RU" sz="3200" b="1" i="1" dirty="0" smtClean="0">
              <a:ln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применение резины;</a:t>
            </a:r>
          </a:p>
          <a:p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антистатические </a:t>
            </a:r>
            <a:r>
              <a:rPr lang="ru-RU" sz="2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покрытия; </a:t>
            </a:r>
            <a:endParaRPr lang="ru-RU" sz="2800" b="1" dirty="0" smtClean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электромагнитные </a:t>
            </a:r>
            <a:r>
              <a:rPr lang="ru-RU" sz="2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экраны; </a:t>
            </a:r>
            <a:endParaRPr lang="ru-RU" sz="2800" b="1" dirty="0" smtClean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корпусы </a:t>
            </a:r>
            <a:r>
              <a:rPr lang="ru-RU" sz="2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практически всей бытовой техники</a:t>
            </a:r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;</a:t>
            </a:r>
          </a:p>
          <a:p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транзисторы</a:t>
            </a:r>
            <a:r>
              <a:rPr lang="ru-RU" sz="2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; </a:t>
            </a:r>
            <a:endParaRPr lang="ru-RU" sz="2800" b="1" dirty="0" smtClean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светодиоды </a:t>
            </a:r>
            <a:r>
              <a:rPr lang="ru-RU" sz="2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так далее</a:t>
            </a:r>
            <a:r>
              <a:rPr lang="ru-RU" sz="28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28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209" y="2142780"/>
            <a:ext cx="2896187" cy="1875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169" y="4583815"/>
            <a:ext cx="2996688" cy="19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716" y="20766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Производство </a:t>
            </a:r>
            <a:r>
              <a:rPr lang="ru-RU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полимеров</a:t>
            </a:r>
            <a:endParaRPr lang="ru-RU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419" y="3548964"/>
            <a:ext cx="5530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Нефтехимическая (нефтеперерабатывающая) промышленность. 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Специальные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заводы по производству полимерных материалов и изделий из них. </a:t>
            </a:r>
          </a:p>
        </p:txBody>
      </p:sp>
    </p:spTree>
    <p:extLst>
      <p:ext uri="{BB962C8B-B14F-4D97-AF65-F5344CB8AC3E}">
        <p14:creationId xmlns:p14="http://schemas.microsoft.com/office/powerpoint/2010/main" val="1787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4538" y="2143963"/>
            <a:ext cx="5743904" cy="39857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Полимеры</a:t>
            </a:r>
            <a:r>
              <a:rPr lang="ru-RU" sz="25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(от греч. поли много и </a:t>
            </a:r>
            <a:r>
              <a:rPr lang="ru-RU" sz="250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мерос</a:t>
            </a:r>
            <a:r>
              <a:rPr lang="ru-RU" sz="25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часть) это высокомолекулярные, главным образом органические вещества </a:t>
            </a:r>
            <a:r>
              <a:rPr lang="ru-RU" sz="25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,крупные </a:t>
            </a:r>
            <a:r>
              <a:rPr lang="ru-RU" sz="25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 которых построены из многократно повторяющихся, совершенно одинаковых для каждого полимера структурных звеньев, образованных из мономеров (от греч. моно один и </a:t>
            </a:r>
            <a:r>
              <a:rPr lang="ru-RU" sz="250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мерос</a:t>
            </a:r>
            <a:r>
              <a:rPr lang="ru-RU" sz="25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часть).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980" y="2448232"/>
            <a:ext cx="2843213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" y="-594"/>
            <a:ext cx="9138696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3206" y="1917290"/>
            <a:ext cx="5642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Способы получения полимеров</a:t>
            </a:r>
            <a:endParaRPr lang="ru-RU" sz="32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541568" y="2494713"/>
            <a:ext cx="417676" cy="486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96666" y="2480309"/>
            <a:ext cx="309911" cy="486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0887" y="2817878"/>
            <a:ext cx="410593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/>
                </a:solidFill>
              </a:rPr>
              <a:t>Реакция полимеризации</a:t>
            </a:r>
            <a:endParaRPr lang="ru-RU" sz="2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24" y="2885523"/>
            <a:ext cx="442460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/>
                </a:solidFill>
                <a:latin typeface="Candara" panose="020E0502030303020204" pitchFamily="34" charset="0"/>
              </a:rPr>
              <a:t>Реакция поликонденсации</a:t>
            </a:r>
            <a:endParaRPr lang="ru-RU" sz="2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4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215149"/>
            <a:ext cx="45041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</a:rPr>
              <a:t>Полимериза́ция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 (др.-греч. π</a:t>
            </a:r>
            <a:r>
              <a:rPr lang="ru-RU" sz="2200" b="1" dirty="0" err="1">
                <a:solidFill>
                  <a:schemeClr val="accent5">
                    <a:lumMod val="75000"/>
                  </a:schemeClr>
                </a:solidFill>
              </a:rPr>
              <a:t>ολυμερής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 — состоящий из многих частей) — процесс образования высокомолекулярного вещества (полимера) путём многократного присоединения молекул низкомолекулярного вещества (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>мономера)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к активным центрам в растущей молекуле полимера.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11764" y="329591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Поликонденсация — процесс синтеза полимеров из полифункциональных (чаще всего бифункциональных) соединений, обычно сопровождающийся выделением низкомолекулярных побочных продуктов (воды, спиртов и т. п.) при взаимодействии функциональных групп.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2404" y="174463"/>
            <a:ext cx="4020708" cy="17154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4" y="304342"/>
            <a:ext cx="4020708" cy="1410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9624" t="46165" r="6828" b="24803"/>
          <a:stretch/>
        </p:blipFill>
        <p:spPr>
          <a:xfrm>
            <a:off x="4460556" y="219528"/>
            <a:ext cx="4456000" cy="16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477" y="2002926"/>
            <a:ext cx="7698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Названия полимеров образуются из названия мономера с приставкой </a:t>
            </a:r>
            <a:r>
              <a:rPr lang="ru-RU" sz="2400" b="1" i="1" u="sng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поли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-: </a:t>
            </a:r>
            <a:r>
              <a:rPr lang="ru-RU" sz="2400" b="1" i="1" u="sng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поли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этилен, </a:t>
            </a:r>
            <a:r>
              <a:rPr lang="ru-RU" sz="2400" b="1" i="1" u="sng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поли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пропилен, </a:t>
            </a:r>
            <a:r>
              <a:rPr lang="ru-RU" sz="2400" b="1" i="1" u="sng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поли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винилацетат...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7" y="3203255"/>
            <a:ext cx="3132832" cy="3104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278" y="3429000"/>
            <a:ext cx="2897925" cy="179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9964" y="175284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Виды полимеров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6369" y="2196960"/>
            <a:ext cx="6195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происхождению бывают полимеры: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629" y="2614617"/>
            <a:ext cx="8332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– существующие в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природе.</a:t>
            </a:r>
            <a:endParaRPr lang="ru-RU" sz="2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628" y="3012760"/>
            <a:ext cx="577060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Получаются в ходе фото-, биосинтеза из простейших соединений (H 2 O, CO 2, NH 4 ) под действием ферментов и УФ-лучей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Целлюлоза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крахмал, лигнин, гемицеллюлозы, белки(</a:t>
            </a:r>
            <a:r>
              <a:rPr lang="ru-RU" sz="2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глоубилин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казеин, альбумин, гемоглобин), натуральный каучук, графит, алмаз и др.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105" y="325563"/>
            <a:ext cx="2015085" cy="13984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625" y="4108864"/>
            <a:ext cx="2540043" cy="1955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716" y="1886281"/>
            <a:ext cx="1979892" cy="197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962" y="2103622"/>
            <a:ext cx="81116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Большая часть современных строительных материалов, лекарственных средств, тканей, предметов быта, упаковочных и расходных веществ является полимерами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Примеры : канифоль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; янтарь; крахмал; амилопектин; целлюлоза; мех; шерсть; хлопок; шелк; цемент; глина; известь; белки;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5" y="4042532"/>
            <a:ext cx="2577026" cy="1678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888" y="4792849"/>
            <a:ext cx="2783759" cy="1855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18" y="3718432"/>
            <a:ext cx="3141406" cy="1963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481" y="260667"/>
            <a:ext cx="2030055" cy="1332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1524488" y="94543"/>
            <a:ext cx="2855061" cy="19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981" y="2024116"/>
            <a:ext cx="61205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Синтетические – получаемые синтетически (полиэтилен, полипропилен и т.д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.);</a:t>
            </a:r>
          </a:p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Получаются химической модификацией природных полимеров(обычно обрабатывают природные полимеры кислотами, щелочами, ангидридами кислот, солями и др. реагентами. </a:t>
            </a:r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Ацетаты, целлюлозы НЦ, нитраты,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ксантогенаты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целлюлозы, метил-, этил-,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карбок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симетилцеллюлоза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КМЦ и др.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384" y="119327"/>
            <a:ext cx="3133616" cy="3109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400" r="5950"/>
          <a:stretch/>
        </p:blipFill>
        <p:spPr>
          <a:xfrm>
            <a:off x="5515896" y="4429525"/>
            <a:ext cx="3288890" cy="21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2955" y="2154308"/>
            <a:ext cx="53979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Синтетические полимеры, широко применяемые во многих производственных отраслях, получили огромное распространение. Например, в легкой промышленности создаются ткани и трикотаж из таких синтетических волокон, как лавсан, нейлон, полипропилен, нитрон. Они очень прочные и практически нестираемые.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93" y="184354"/>
            <a:ext cx="2663313" cy="2663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613" y="4992212"/>
            <a:ext cx="2019916" cy="1514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859" y="3040185"/>
            <a:ext cx="1916677" cy="17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239" y="2092094"/>
            <a:ext cx="5914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Искусственные – получаемые синтетически из природных полимеров (нитроцеллюлоза, метилцеллюлоза и т.д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.).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Получают синтезом из простейших низкомолекулярных соединений – мономеров.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Полиэтилен ПЭ, полипропилен ПП, поливинилхлорид ПВХ, полистирол ПС, полиакрилонитрил ПА, поливинилацетат ПВА, поливиниловый спирт ПВС и др.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55" y="3615912"/>
            <a:ext cx="2761314" cy="2752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113" y="158157"/>
            <a:ext cx="3173198" cy="18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736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Leon</cp:lastModifiedBy>
  <cp:revision>42</cp:revision>
  <dcterms:created xsi:type="dcterms:W3CDTF">2013-11-19T05:52:05Z</dcterms:created>
  <dcterms:modified xsi:type="dcterms:W3CDTF">2018-11-07T19:14:14Z</dcterms:modified>
</cp:coreProperties>
</file>