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8" r:id="rId5"/>
    <p:sldId id="269" r:id="rId6"/>
    <p:sldId id="270" r:id="rId7"/>
    <p:sldId id="259" r:id="rId8"/>
    <p:sldId id="260" r:id="rId9"/>
    <p:sldId id="27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C4D79-E718-4FCA-ADA9-5BB69C575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5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0D09-46A7-4C63-AFAA-7444CD4BF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4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D8E9C-649B-43FC-B7F2-575729179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4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C72BB-6945-40C3-BA52-BB4B8F07F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7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8D0D5-8B5B-4078-838B-EDC547CDC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2C353-AEF9-4CE5-B73C-344C52ED7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7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A9F5A-D510-4843-87F4-6E4BEF4C5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1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67D04-4D49-416A-9E13-0297B873F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9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5992-1B5E-450D-B6A9-44AC316B5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35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83E9F-DB13-4AC4-AC02-E595ACEF1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CE0A-8DD3-478C-B108-7FC0AB100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0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F6C047-4315-4B99-9CF7-C6AB632B5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981075"/>
            <a:ext cx="8501063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Проектная задача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«Диафильм»</a:t>
            </a:r>
          </a:p>
        </p:txBody>
      </p:sp>
      <p:sp>
        <p:nvSpPr>
          <p:cNvPr id="3" name="Скругленный прямоугольник 2">
            <a:hlinkClick r:id="rId2" tooltip=" Каталог презентаций "/>
          </p:cNvPr>
          <p:cNvSpPr/>
          <p:nvPr/>
        </p:nvSpPr>
        <p:spPr>
          <a:xfrm>
            <a:off x="3851275" y="6165850"/>
            <a:ext cx="1825625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u="sng" dirty="0" smtClean="0">
                <a:solidFill>
                  <a:srgbClr val="3333CC"/>
                </a:solidFill>
                <a:latin typeface="Arial"/>
              </a:rPr>
              <a:t>У4У.рф</a:t>
            </a:r>
            <a:endParaRPr lang="ru-RU" sz="2000" u="sng" dirty="0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Инструкция по созданию слайда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92868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smtClean="0"/>
              <a:t>Задание 3.</a:t>
            </a:r>
          </a:p>
          <a:p>
            <a:pPr>
              <a:buFontTx/>
              <a:buNone/>
            </a:pPr>
            <a:r>
              <a:rPr lang="ru-RU" altLang="ru-RU" sz="2000" smtClean="0"/>
              <a:t>Выровняй картинку по центру с помощью клавиш  </a:t>
            </a:r>
          </a:p>
        </p:txBody>
      </p:sp>
      <p:pic>
        <p:nvPicPr>
          <p:cNvPr id="11268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3" t="61629" r="45332" b="26578"/>
          <a:stretch>
            <a:fillRect/>
          </a:stretch>
        </p:blipFill>
        <p:spPr bwMode="auto">
          <a:xfrm>
            <a:off x="6357938" y="1285875"/>
            <a:ext cx="221456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Инструкция по созданию слайда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135731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smtClean="0"/>
              <a:t>Задание 4.</a:t>
            </a:r>
          </a:p>
          <a:p>
            <a:r>
              <a:rPr lang="ru-RU" altLang="ru-RU" sz="2000" smtClean="0"/>
              <a:t>На панели задач выбери вкладку «Вставка». Во вкладке «Вставка» выбери команду «Надпись». Введи текст своего отрывка.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5" b="82143"/>
          <a:stretch>
            <a:fillRect/>
          </a:stretch>
        </p:blipFill>
        <p:spPr bwMode="auto">
          <a:xfrm>
            <a:off x="214313" y="2428875"/>
            <a:ext cx="8658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1143000" y="2571750"/>
            <a:ext cx="714375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3438" y="2857500"/>
            <a:ext cx="714375" cy="6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17857" r="22321" b="17857"/>
          <a:stretch>
            <a:fillRect/>
          </a:stretch>
        </p:blipFill>
        <p:spPr bwMode="auto">
          <a:xfrm>
            <a:off x="1500188" y="2286000"/>
            <a:ext cx="59293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Инструкция по созданию слайда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smtClean="0"/>
              <a:t>Задание 5.</a:t>
            </a:r>
          </a:p>
          <a:p>
            <a:r>
              <a:rPr lang="ru-RU" altLang="ru-RU" sz="2000" smtClean="0"/>
              <a:t>На панели задач выбери вкладку «Главная». Откорректируй набранный текст (Шрифт – </a:t>
            </a:r>
            <a:r>
              <a:rPr lang="smn-FI" altLang="ru-RU" sz="2000" smtClean="0"/>
              <a:t>Arial</a:t>
            </a:r>
            <a:r>
              <a:rPr lang="ru-RU" altLang="ru-RU" sz="2000" smtClean="0"/>
              <a:t>; размер – 24</a:t>
            </a:r>
            <a:r>
              <a:rPr lang="smn-FI" altLang="ru-RU" sz="2000" smtClean="0"/>
              <a:t>, </a:t>
            </a:r>
            <a:r>
              <a:rPr lang="ru-RU" altLang="ru-RU" sz="2000" smtClean="0"/>
              <a:t>выравнивание по ширине страницы )</a:t>
            </a:r>
          </a:p>
          <a:p>
            <a:pPr>
              <a:buFontTx/>
              <a:buNone/>
            </a:pPr>
            <a:endParaRPr lang="ru-RU" altLang="ru-RU" sz="2000" smtClean="0"/>
          </a:p>
          <a:p>
            <a:endParaRPr lang="ru-RU" altLang="ru-RU" sz="2000" smtClean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4735" r="54620" b="24237"/>
          <a:stretch>
            <a:fillRect/>
          </a:stretch>
        </p:blipFill>
        <p:spPr bwMode="auto">
          <a:xfrm>
            <a:off x="3143250" y="2143125"/>
            <a:ext cx="2286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3214688" y="2857500"/>
            <a:ext cx="785812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5" t="6071" r="65402" b="39285"/>
          <a:stretch>
            <a:fillRect/>
          </a:stretch>
        </p:blipFill>
        <p:spPr bwMode="auto">
          <a:xfrm>
            <a:off x="5643563" y="2143125"/>
            <a:ext cx="1428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6500813" y="3929063"/>
            <a:ext cx="500062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Инструкция по созданию слайда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smtClean="0"/>
              <a:t>Задание 6.</a:t>
            </a:r>
          </a:p>
          <a:p>
            <a:r>
              <a:rPr lang="ru-RU" altLang="ru-RU" sz="2000" smtClean="0"/>
              <a:t>Сохрани документ.  Перенеси его на флешку, с её помощью перенеси документ на головной  компьютер в документ </a:t>
            </a:r>
            <a:r>
              <a:rPr lang="smn-FI" altLang="ru-RU" sz="2000" smtClean="0"/>
              <a:t>Microsoft Office PowerPoint </a:t>
            </a:r>
            <a:r>
              <a:rPr lang="ru-RU" altLang="ru-RU" sz="2000" smtClean="0"/>
              <a:t> группы. </a:t>
            </a:r>
          </a:p>
          <a:p>
            <a:pPr>
              <a:buFontTx/>
              <a:buNone/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Инструкция по созданию слайда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b="1" smtClean="0"/>
              <a:t>Задание 6.</a:t>
            </a:r>
          </a:p>
          <a:p>
            <a:r>
              <a:rPr lang="ru-RU" altLang="ru-RU" sz="2000" smtClean="0"/>
              <a:t>Сохрани документ.  Перенеси его на флешку, с её помощью перенеси документ на головной  компьютер в папку группы.</a:t>
            </a:r>
          </a:p>
          <a:p>
            <a:pPr>
              <a:buFontTx/>
              <a:buNone/>
            </a:pPr>
            <a:endParaRPr lang="ru-RU" altLang="ru-RU" sz="2000" smtClean="0"/>
          </a:p>
        </p:txBody>
      </p:sp>
      <p:pic>
        <p:nvPicPr>
          <p:cNvPr id="15364" name="Picture 32" descr="SanDisk Cruzer Bl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428875"/>
            <a:ext cx="1905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r>
              <a:rPr lang="ru-RU" altLang="ru-RU" sz="3600" b="1" smtClean="0"/>
              <a:t>Оценочный лист для самооценки работы группы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endParaRPr lang="ru-RU" altLang="ru-RU" sz="360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500188"/>
          <a:ext cx="8358187" cy="5003800"/>
        </p:xfrm>
        <a:graphic>
          <a:graphicData uri="http://schemas.openxmlformats.org/drawingml/2006/table">
            <a:tbl>
              <a:tblPr/>
              <a:tblGrid>
                <a:gridCol w="1649412"/>
                <a:gridCol w="1539875"/>
                <a:gridCol w="1539875"/>
                <a:gridCol w="1814513"/>
                <a:gridCol w="1814512"/>
              </a:tblGrid>
              <a:tr h="312738">
                <a:tc gridSpan="5">
                  <a:txBody>
                    <a:bodyPr/>
                    <a:lstStyle>
                      <a:lvl1pPr marL="2286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 себя и работу своей группы (поставь знак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8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в  группе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плана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Отношения между     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участниками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Мой вклад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0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участники работали активно.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Всю намеченную работу выполнили.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Работали дружно, сплочённо, не ссорились.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нравится.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сделал(а) очень много, без меня работа бы не получилась.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0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Одни работали больше, другие меньше.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Некоторые части плана не выполнили.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Спорили, но не ссорились.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нравится, но можно было сделать лучше.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принял участие в работе, но мог бы сделать больше.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0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Большую часть работы сделал  один человек.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Большую часть плана не выполнили.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 спорили, не могли договориться.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работы не нравится, я бы сделал по-другому.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Почти всю работу сделали без моего участия.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13" marR="611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421" name="Rectangle 15"/>
          <p:cNvSpPr>
            <a:spLocks noChangeArrowheads="1"/>
          </p:cNvSpPr>
          <p:nvPr/>
        </p:nvSpPr>
        <p:spPr bwMode="auto">
          <a:xfrm>
            <a:off x="3143250" y="6143625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22" name="Rectangle 10"/>
          <p:cNvSpPr>
            <a:spLocks noChangeArrowheads="1"/>
          </p:cNvSpPr>
          <p:nvPr/>
        </p:nvSpPr>
        <p:spPr bwMode="auto">
          <a:xfrm>
            <a:off x="4786313" y="6143625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23" name="Rectangle 11"/>
          <p:cNvSpPr>
            <a:spLocks noChangeArrowheads="1"/>
          </p:cNvSpPr>
          <p:nvPr/>
        </p:nvSpPr>
        <p:spPr bwMode="auto">
          <a:xfrm>
            <a:off x="6559550" y="6162675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24" name="Rectangle 12"/>
          <p:cNvSpPr>
            <a:spLocks noChangeArrowheads="1"/>
          </p:cNvSpPr>
          <p:nvPr/>
        </p:nvSpPr>
        <p:spPr bwMode="auto">
          <a:xfrm>
            <a:off x="8286750" y="6143625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25" name="Rectangle 14"/>
          <p:cNvSpPr>
            <a:spLocks noChangeArrowheads="1"/>
          </p:cNvSpPr>
          <p:nvPr/>
        </p:nvSpPr>
        <p:spPr bwMode="auto">
          <a:xfrm>
            <a:off x="8358188" y="4929188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26" name="Rectangle 9"/>
          <p:cNvSpPr>
            <a:spLocks noChangeArrowheads="1"/>
          </p:cNvSpPr>
          <p:nvPr/>
        </p:nvSpPr>
        <p:spPr bwMode="auto">
          <a:xfrm>
            <a:off x="6572250" y="4929188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27" name="Rectangle 6"/>
          <p:cNvSpPr>
            <a:spLocks noChangeArrowheads="1"/>
          </p:cNvSpPr>
          <p:nvPr/>
        </p:nvSpPr>
        <p:spPr bwMode="auto">
          <a:xfrm>
            <a:off x="4714875" y="4929188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28" name="Rectangle 8"/>
          <p:cNvSpPr>
            <a:spLocks noChangeArrowheads="1"/>
          </p:cNvSpPr>
          <p:nvPr/>
        </p:nvSpPr>
        <p:spPr bwMode="auto">
          <a:xfrm>
            <a:off x="1714500" y="3733800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29" name="Rectangle 4"/>
          <p:cNvSpPr>
            <a:spLocks noChangeArrowheads="1"/>
          </p:cNvSpPr>
          <p:nvPr/>
        </p:nvSpPr>
        <p:spPr bwMode="auto">
          <a:xfrm>
            <a:off x="3214688" y="4929188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30" name="Rectangle 5"/>
          <p:cNvSpPr>
            <a:spLocks noChangeArrowheads="1"/>
          </p:cNvSpPr>
          <p:nvPr/>
        </p:nvSpPr>
        <p:spPr bwMode="auto">
          <a:xfrm>
            <a:off x="8358188" y="3714750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31" name="Rectangle 3"/>
          <p:cNvSpPr>
            <a:spLocks noChangeArrowheads="1"/>
          </p:cNvSpPr>
          <p:nvPr/>
        </p:nvSpPr>
        <p:spPr bwMode="auto">
          <a:xfrm>
            <a:off x="6572250" y="3714750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32" name="Rectangle 2"/>
          <p:cNvSpPr>
            <a:spLocks noChangeArrowheads="1"/>
          </p:cNvSpPr>
          <p:nvPr/>
        </p:nvSpPr>
        <p:spPr bwMode="auto">
          <a:xfrm>
            <a:off x="4714875" y="3714750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33" name="Rectangle 1"/>
          <p:cNvSpPr>
            <a:spLocks noChangeArrowheads="1"/>
          </p:cNvSpPr>
          <p:nvPr/>
        </p:nvSpPr>
        <p:spPr bwMode="auto">
          <a:xfrm>
            <a:off x="3214688" y="3714750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34" name="Rectangle 13"/>
          <p:cNvSpPr>
            <a:spLocks noChangeArrowheads="1"/>
          </p:cNvSpPr>
          <p:nvPr/>
        </p:nvSpPr>
        <p:spPr bwMode="auto">
          <a:xfrm>
            <a:off x="1714500" y="6215063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35" name="Rectangle 7"/>
          <p:cNvSpPr>
            <a:spLocks noChangeArrowheads="1"/>
          </p:cNvSpPr>
          <p:nvPr/>
        </p:nvSpPr>
        <p:spPr bwMode="auto">
          <a:xfrm>
            <a:off x="1714500" y="5000625"/>
            <a:ext cx="29845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&amp;Pcy;&amp;acy;&amp;vcy;&amp;iecy;&amp;lcy; &amp;Pcy;&amp;iecy;&amp;tcy;&amp;rcy;&amp;ocy;&amp;vcy;&amp;icy;&amp;chcy; &amp;vcy; 1911 &amp;gcy;&amp;ocy;&amp;dcy;&amp;u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571500"/>
            <a:ext cx="34194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357188" y="5286375"/>
            <a:ext cx="46529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Бажов Павел Петрович</a:t>
            </a:r>
            <a:r>
              <a:rPr lang="ru-RU" altLang="ru-RU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(1879–1950)</a:t>
            </a:r>
          </a:p>
        </p:txBody>
      </p:sp>
      <p:pic>
        <p:nvPicPr>
          <p:cNvPr id="3078" name="Picture 6" descr="http://www.efronbooks.ru/images/book/3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500063"/>
            <a:ext cx="17145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://polistaj.ru/image/Small/multimedia/books_covers/10110008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1000125"/>
            <a:ext cx="193357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i426.photobucket.com/albums/pp346/polny_shkaf/Bajov_pshinka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1857375"/>
            <a:ext cx="1862137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http://babyboom48.ru/image/cache/data/book/skazki/1/Malakhitovaya%20shkatulka-500x5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2214563"/>
            <a:ext cx="200977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http://scarcecommodity.ru/img/satccmoity1929757-7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2643188"/>
            <a:ext cx="1739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http://www.stihi.ru/pics/2015/06/11/564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3143250"/>
            <a:ext cx="1843087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диафильм?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571500" y="1857375"/>
            <a:ext cx="8072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Диафильм</a:t>
            </a:r>
            <a:r>
              <a:rPr lang="ru-RU" altLang="ru-RU" sz="2400"/>
              <a:t> — разновидность слайд-шоу, сопровождаемого титрами.</a:t>
            </a:r>
          </a:p>
        </p:txBody>
      </p:sp>
      <p:pic>
        <p:nvPicPr>
          <p:cNvPr id="4100" name="Picture 6" descr="http://andromir.com/uploads/fotos/diafilmy-i-komiks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071813"/>
            <a:ext cx="8032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Какие особенности у диафильма? 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71500" y="1428750"/>
            <a:ext cx="8072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/>
              <a:t>Кадры диафильма выстроены в определённом порядке и сопровождаются титрами, превращающими фильм в иллюстрированный рассказ.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1500" y="2857500"/>
            <a:ext cx="8072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/>
              <a:t>В диафильмах чаще всего используются репродукции рисунков, специально созданных художником для этой цели.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Чем диафильм похож и отличается от иллюстрированной книги и комиксов?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1500" y="1928813"/>
            <a:ext cx="8072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/>
              <a:t>Сходство с книжной иллюстрацией и комиксом – сюжетная картинка (с текстом, как и в комиксе).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3014663"/>
            <a:ext cx="8072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/>
              <a:t>Отличие от книжной иллюстрации – картинка сопровождается текстом, картинки создаются от начала сюжета, до конца.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71500" y="4443413"/>
            <a:ext cx="8072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/>
              <a:t>От комиксов отличается тем, что текст соответствует литературному произведению практически без изменений или с незначительным сокращением.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hobobo.ru/upload/images/media/gallery/03_c0c8389dfeedaf290b5530e04803746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57188"/>
            <a:ext cx="8143875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://www.hobobo.ru/upload/images/media/gallery/04_b40416c21d4e1688a74eff87a967894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49238"/>
            <a:ext cx="8286750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http://www.hobobo.ru/upload/images/media/gallery/05_b2230e41be420fda765850a090146f6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69875"/>
            <a:ext cx="8310563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Памятка для работы в группе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4525963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ru-RU" sz="2400" dirty="0" smtClean="0"/>
              <a:t>Выберите лидера группы.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 smtClean="0"/>
              <a:t>Распределите между собой фрагменты текстов (от 1 до 5).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ru-RU" sz="2400" dirty="0" smtClean="0"/>
              <a:t>Прочитайте инструкцию (содержание заданий).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 smtClean="0"/>
              <a:t>При необходимости уточните задание, задав вопрос учителю.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ru-RU" sz="2400" dirty="0" smtClean="0"/>
              <a:t>Пройдите за свой компьютер.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ru-RU" sz="2400" dirty="0" smtClean="0"/>
              <a:t>Выполните работу согласно инструкции.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ru-RU" sz="2400" dirty="0" smtClean="0"/>
              <a:t>Соедините все слайды в одну презентацию на головном компьютере.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ru-RU" sz="2400" dirty="0" smtClean="0"/>
              <a:t>Перенесите свой отрывок в общую презентацию.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ru-RU" sz="2400" dirty="0" smtClean="0"/>
              <a:t>Презентуйте свою работу.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ru-RU" sz="2400" dirty="0" smtClean="0"/>
              <a:t>Оцените свою работу.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Инструкция по созданию слайда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57200" y="1071563"/>
            <a:ext cx="82296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000" b="1" dirty="0"/>
              <a:t>Задание 1.</a:t>
            </a:r>
          </a:p>
          <a:p>
            <a:pPr>
              <a:defRPr/>
            </a:pPr>
            <a:r>
              <a:rPr lang="ru-RU" sz="2000" dirty="0"/>
              <a:t>Создай на рабочем столе папку, присвой ей имя: свою фамилию и имя (Например: Иванов Иван). Открой папку. Создай в ней документ «</a:t>
            </a:r>
            <a:r>
              <a:rPr lang="smn-FI" sz="2000" dirty="0"/>
              <a:t>Презентация Microsoft Office PowerPoint</a:t>
            </a:r>
            <a:r>
              <a:rPr lang="ru-RU" sz="2000" dirty="0"/>
              <a:t>». Присвой созданному документу имя: «Диафильм». Открой созданный документ, выбери из макетов слайда «Пустой».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2682875"/>
            <a:ext cx="4500562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1082675"/>
            <a:ext cx="5072063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3000375" y="4357688"/>
            <a:ext cx="1643063" cy="1214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Инструкция по созданию слайда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28625" y="107156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000" b="1" dirty="0"/>
              <a:t>Задание 2.</a:t>
            </a:r>
          </a:p>
          <a:p>
            <a:pPr>
              <a:defRPr/>
            </a:pPr>
            <a:r>
              <a:rPr lang="ru-RU" sz="2000" dirty="0"/>
              <a:t>Прочитай отрывок из сказа. Открой папку с номером своей группы, выбери подходящую для твоего отрывка картинку, скопируй её и вставь в пустой слайд.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43" b="12500"/>
          <a:stretch>
            <a:fillRect/>
          </a:stretch>
        </p:blipFill>
        <p:spPr bwMode="auto">
          <a:xfrm>
            <a:off x="214313" y="500063"/>
            <a:ext cx="8572500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552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Times New Roman</vt:lpstr>
      <vt:lpstr>Arial</vt:lpstr>
      <vt:lpstr>Calibri</vt:lpstr>
      <vt:lpstr>Wingdings</vt:lpstr>
      <vt:lpstr>Georgia</vt:lpstr>
      <vt:lpstr>Оформление по умолчанию</vt:lpstr>
      <vt:lpstr>Проектная задача  «Диафильм»</vt:lpstr>
      <vt:lpstr>Презентация PowerPoint</vt:lpstr>
      <vt:lpstr>Что такое диафильм?</vt:lpstr>
      <vt:lpstr>Какие особенности у диафильма? </vt:lpstr>
      <vt:lpstr>Чем диафильм похож и отличается от иллюстрированной книги и комиксов?</vt:lpstr>
      <vt:lpstr>Презентация PowerPoint</vt:lpstr>
      <vt:lpstr>Памятка для работы в группе</vt:lpstr>
      <vt:lpstr>Инструкция по созданию слайда</vt:lpstr>
      <vt:lpstr>Инструкция по созданию слайда</vt:lpstr>
      <vt:lpstr>Инструкция по созданию слайда</vt:lpstr>
      <vt:lpstr>Инструкция по созданию слайда</vt:lpstr>
      <vt:lpstr>Инструкция по созданию слайда</vt:lpstr>
      <vt:lpstr>Инструкция по созданию слайда</vt:lpstr>
      <vt:lpstr>Инструкция по созданию слайда</vt:lpstr>
      <vt:lpstr>Оценочный лист для самооценки работы группы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Leon</cp:lastModifiedBy>
  <cp:revision>57</cp:revision>
  <dcterms:created xsi:type="dcterms:W3CDTF">2012-09-18T19:05:21Z</dcterms:created>
  <dcterms:modified xsi:type="dcterms:W3CDTF">2018-12-24T17:02:43Z</dcterms:modified>
</cp:coreProperties>
</file>