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4CDB0-47FA-46E8-AC59-D869C30BCCC0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6F24-81C7-495B-A374-16754272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44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79ACD7E-2946-4E95-99F4-85FA02230A0F}" type="datetime1">
              <a:rPr lang="ru-RU" smtClean="0"/>
              <a:t>18.11.2018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5EC7D5A-D9F7-46C4-A9CA-49C287F23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4B71-1A12-429F-B09C-682CB01075FD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7D5A-D9F7-46C4-A9CA-49C287F23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D6C7-A615-40B4-AC8A-92CBC9A1F140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7D5A-D9F7-46C4-A9CA-49C287F23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635C-B695-49D6-92F6-972B2FEB5F0E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7D5A-D9F7-46C4-A9CA-49C287F23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C828-3E26-4BBC-9FC1-0CD18734E9E0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7D5A-D9F7-46C4-A9CA-49C287F23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88DA-FBE6-48E8-B250-8BA3F082D738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7D5A-D9F7-46C4-A9CA-49C287F23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AC1694-F5CD-49FC-A550-2D70C5462337}" type="datetime1">
              <a:rPr lang="ru-RU" smtClean="0"/>
              <a:t>18.11.2018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EC7D5A-D9F7-46C4-A9CA-49C287F23EA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76313B6-6E39-4380-846E-D7C49109E360}" type="datetime1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5EC7D5A-D9F7-46C4-A9CA-49C287F23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1494-A307-4ED9-8DE5-B059BCB86126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7D5A-D9F7-46C4-A9CA-49C287F23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AD2-AF0A-47DC-87AF-4BD76B06D61A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7D5A-D9F7-46C4-A9CA-49C287F23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3F0-B5E2-4780-AE6B-5AAF9045AC2D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7D5A-D9F7-46C4-A9CA-49C287F23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FBDC47B-24B3-4993-9718-A3AE037B6CE3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5EC7D5A-D9F7-46C4-A9CA-49C287F23E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ВЕЛИКИЕ </a:t>
            </a:r>
            <a:r>
              <a:rPr lang="ru-RU" sz="3600" dirty="0"/>
              <a:t>ГЕОГРАФИЧЕСКИЕ ОТКРЫТИЯ.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ЭПОХА </a:t>
            </a:r>
            <a:r>
              <a:rPr lang="ru-RU" sz="3600" dirty="0"/>
              <a:t>ВОЗРОЖДЕНИЯ. </a:t>
            </a:r>
            <a:br>
              <a:rPr lang="ru-RU" sz="3600" dirty="0"/>
            </a:br>
            <a:r>
              <a:rPr lang="ru-RU" sz="3600" dirty="0"/>
              <a:t>ЕВРОПЕЙСКИЕ ГОСУДАРСТВА В XVI - НАЧАЛЕ XVII в.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512168"/>
          </a:xfrm>
        </p:spPr>
        <p:txBody>
          <a:bodyPr>
            <a:normAutofit/>
          </a:bodyPr>
          <a:lstStyle/>
          <a:p>
            <a:r>
              <a:rPr lang="ru-RU" dirty="0" smtClean="0"/>
              <a:t>7 класс    Контрольная работа №1 </a:t>
            </a:r>
          </a:p>
          <a:p>
            <a:r>
              <a:rPr lang="ru-RU" dirty="0" smtClean="0"/>
              <a:t>Вариант 2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9. Соотнесите названия стран с приведенными в списке именами, терминами, понятиями и событиями: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73025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1) Англия;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а) огораживание;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2) Франция;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б) гугеноты;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3) Нидерланды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874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в) первая буржуазная революция;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г) герцог Альба;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0480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) независимая от Рима протестантская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церковь, главой которой является король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е) Генрих IV; </a:t>
                      </a:r>
                    </a:p>
                    <a:p>
                      <a:pPr marL="76200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Ж)Варфоломеевская ночь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З) Елизавета 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10. Дополните логическую цепочку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1) Германия - Т. Мюнцер - ___________ </a:t>
            </a:r>
          </a:p>
          <a:p>
            <a:r>
              <a:rPr lang="ru-RU" dirty="0" smtClean="0"/>
              <a:t>2) -_____________ И. Лойола - Орден иезуитов; </a:t>
            </a:r>
          </a:p>
          <a:p>
            <a:r>
              <a:rPr lang="ru-RU" dirty="0" smtClean="0"/>
              <a:t>3) Франция __________ Религиозные войны; </a:t>
            </a:r>
          </a:p>
          <a:p>
            <a:r>
              <a:rPr lang="ru-RU" dirty="0" smtClean="0"/>
              <a:t>4) _______ Генрих </a:t>
            </a:r>
            <a:r>
              <a:rPr lang="en-US" dirty="0" smtClean="0"/>
              <a:t>VIII</a:t>
            </a:r>
            <a:r>
              <a:rPr lang="ru-RU" dirty="0" smtClean="0"/>
              <a:t> - Королевская Реформация.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1) мануфактура; 2) метрополия. </a:t>
            </a:r>
          </a:p>
          <a:p>
            <a:r>
              <a:rPr lang="ru-RU" dirty="0" smtClean="0"/>
              <a:t>2.  2. </a:t>
            </a:r>
          </a:p>
          <a:p>
            <a:r>
              <a:rPr lang="ru-RU" dirty="0" smtClean="0"/>
              <a:t>3. 2; 4.</a:t>
            </a:r>
          </a:p>
          <a:p>
            <a:r>
              <a:rPr lang="ru-RU" dirty="0" smtClean="0"/>
              <a:t>4.  2; 4; 1; 3. </a:t>
            </a:r>
          </a:p>
          <a:p>
            <a:r>
              <a:rPr lang="ru-RU" dirty="0" smtClean="0"/>
              <a:t>5.  3. </a:t>
            </a:r>
          </a:p>
          <a:p>
            <a:r>
              <a:rPr lang="ru-RU" dirty="0" smtClean="0"/>
              <a:t>6. </a:t>
            </a:r>
            <a:r>
              <a:rPr lang="ru-RU" sz="2400" dirty="0" smtClean="0"/>
              <a:t>1) 1524-1526 гг.; 2) 1519-1522 гг.; 3) 1624-1642 гг.</a:t>
            </a:r>
          </a:p>
          <a:p>
            <a:r>
              <a:rPr lang="ru-RU" sz="2400" dirty="0" smtClean="0"/>
              <a:t>7.  2. </a:t>
            </a:r>
          </a:p>
          <a:p>
            <a:r>
              <a:rPr lang="ru-RU" sz="2400" dirty="0" smtClean="0"/>
              <a:t>8. 1) даты Великих географических открытий; </a:t>
            </a:r>
          </a:p>
          <a:p>
            <a:r>
              <a:rPr lang="ru-RU" sz="2400" dirty="0" smtClean="0"/>
              <a:t>2) деятели литературы и искусства эпохи Возрождения; </a:t>
            </a:r>
          </a:p>
          <a:p>
            <a:r>
              <a:rPr lang="ru-RU" sz="2400" dirty="0" smtClean="0"/>
              <a:t>3) Нидерландская буржуазная революция. </a:t>
            </a:r>
          </a:p>
          <a:p>
            <a:r>
              <a:rPr lang="ru-RU" sz="2400" dirty="0" smtClean="0"/>
              <a:t>9. 1 - а, </a:t>
            </a:r>
            <a:r>
              <a:rPr lang="ru-RU" sz="2400" dirty="0" err="1" smtClean="0"/>
              <a:t>д</a:t>
            </a:r>
            <a:r>
              <a:rPr lang="ru-RU" sz="2400" dirty="0" smtClean="0"/>
              <a:t>, </a:t>
            </a:r>
            <a:r>
              <a:rPr lang="ru-RU" sz="2400" dirty="0" err="1" smtClean="0"/>
              <a:t>з</a:t>
            </a:r>
            <a:r>
              <a:rPr lang="ru-RU" sz="2400" dirty="0" smtClean="0"/>
              <a:t>; 2 - б, е, ж; 3 - в, г. </a:t>
            </a:r>
          </a:p>
          <a:p>
            <a:r>
              <a:rPr lang="ru-RU" sz="2400" dirty="0" smtClean="0"/>
              <a:t>10.1) Германия - Т. Мюнцер - Крестьянская война. </a:t>
            </a:r>
          </a:p>
          <a:p>
            <a:r>
              <a:rPr lang="ru-RU" sz="2400" dirty="0" smtClean="0"/>
              <a:t>2) Испания - И. Лойола - Орден иезуитов; </a:t>
            </a:r>
          </a:p>
          <a:p>
            <a:r>
              <a:rPr lang="ru-RU" sz="2400" dirty="0" smtClean="0"/>
              <a:t>3) Франция - Ж. Кальвин - Религиозные войны; </a:t>
            </a:r>
          </a:p>
          <a:p>
            <a:r>
              <a:rPr lang="ru-RU" sz="2400" dirty="0" smtClean="0"/>
              <a:t>4) Англия - Генрих </a:t>
            </a:r>
            <a:r>
              <a:rPr lang="en-US" sz="2400" dirty="0" smtClean="0"/>
              <a:t>VIII</a:t>
            </a:r>
            <a:r>
              <a:rPr lang="ru-RU" sz="2400" dirty="0" smtClean="0"/>
              <a:t> - Королевская Реформация. </a:t>
            </a:r>
          </a:p>
          <a:p>
            <a:r>
              <a:rPr lang="ru-RU" sz="2400" dirty="0" smtClean="0"/>
              <a:t> 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Завершите фразу: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Мелкотоварное капиталистическое предприятие, целью производства которого является получение прибыли, где при меняется ручной труд и есть разде­ление труда, называется ... . </a:t>
            </a:r>
          </a:p>
          <a:p>
            <a:r>
              <a:rPr lang="ru-RU" dirty="0" smtClean="0"/>
              <a:t>2) Страна, которой принадлежит колония, называется ....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Религиозные войны во Франции - это: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борьба за национальную независимость; </a:t>
            </a:r>
          </a:p>
          <a:p>
            <a:r>
              <a:rPr lang="ru-RU" dirty="0" smtClean="0"/>
              <a:t>2) война католиков против протестантов; </a:t>
            </a:r>
          </a:p>
          <a:p>
            <a:r>
              <a:rPr lang="ru-RU" dirty="0" smtClean="0"/>
              <a:t>3) противостояние мусульман и христиан; </a:t>
            </a:r>
          </a:p>
          <a:p>
            <a:r>
              <a:rPr lang="ru-RU" dirty="0" smtClean="0"/>
              <a:t>4) борьба между претендентами на папский престол.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Причины Великих географических открытий: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развитие мировой торговли; </a:t>
            </a:r>
          </a:p>
          <a:p>
            <a:r>
              <a:rPr lang="ru-RU" dirty="0" smtClean="0"/>
              <a:t>2) поиски новых торговых путей (традиционными путями овладели арабы); </a:t>
            </a:r>
          </a:p>
          <a:p>
            <a:r>
              <a:rPr lang="ru-RU" dirty="0" smtClean="0"/>
              <a:t>3) создание системы «колония -метрополия»; </a:t>
            </a:r>
          </a:p>
          <a:p>
            <a:r>
              <a:rPr lang="ru-RU" dirty="0" smtClean="0"/>
              <a:t>4) потребность в золоте и серебре в связи с подъемом производства в Европе.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Определите последовательность событий Нидерландской буржуазной революции: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подписание унии в г. Утрехте; </a:t>
            </a:r>
          </a:p>
          <a:p>
            <a:r>
              <a:rPr lang="ru-RU" dirty="0" smtClean="0"/>
              <a:t>2) выступление Альбы против восставших провин­ций; </a:t>
            </a:r>
          </a:p>
          <a:p>
            <a:r>
              <a:rPr lang="ru-RU" dirty="0" smtClean="0"/>
              <a:t>3) образование Голландской республики; </a:t>
            </a:r>
          </a:p>
          <a:p>
            <a:r>
              <a:rPr lang="ru-RU" dirty="0" smtClean="0"/>
              <a:t>4) оборона г. </a:t>
            </a:r>
            <a:r>
              <a:rPr lang="ru-RU" dirty="0" err="1" smtClean="0"/>
              <a:t>ЛеЙдена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Найдите ошибочное утверждение: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Ришелье - кардинал Франции; </a:t>
            </a:r>
          </a:p>
          <a:p>
            <a:r>
              <a:rPr lang="ru-RU" dirty="0" smtClean="0"/>
              <a:t>2) Томас Мюнцер - глава крестьянского восстания в Германии; </a:t>
            </a:r>
          </a:p>
          <a:p>
            <a:r>
              <a:rPr lang="ru-RU" dirty="0" smtClean="0"/>
              <a:t>3) первое кругосветное путешествие совершил </a:t>
            </a:r>
            <a:r>
              <a:rPr lang="ru-RU" dirty="0" err="1" smtClean="0"/>
              <a:t>Васко</a:t>
            </a:r>
            <a:r>
              <a:rPr lang="ru-RU" dirty="0" smtClean="0"/>
              <a:t> да Гама; </a:t>
            </a:r>
          </a:p>
          <a:p>
            <a:r>
              <a:rPr lang="ru-RU" dirty="0" smtClean="0"/>
              <a:t>4) Генрих VIII - король Англии.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Завершите фразу: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Крестьянская война в Германии произошла в ... . </a:t>
            </a:r>
          </a:p>
          <a:p>
            <a:r>
              <a:rPr lang="ru-RU" dirty="0" smtClean="0"/>
              <a:t>2) Первое кругосветное путешествие состоял ось в .... </a:t>
            </a:r>
          </a:p>
          <a:p>
            <a:r>
              <a:rPr lang="ru-RU" dirty="0" smtClean="0"/>
              <a:t>3) Кардинал Ришелье правил в ....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Форма правления, при которой неограниченная власть в государстве принадлежит монарху, называется: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сословно-представительная монархия; </a:t>
            </a:r>
          </a:p>
          <a:p>
            <a:r>
              <a:rPr lang="ru-RU" dirty="0" smtClean="0"/>
              <a:t>2) абсолютная монархия; </a:t>
            </a:r>
          </a:p>
          <a:p>
            <a:r>
              <a:rPr lang="ru-RU" dirty="0" smtClean="0"/>
              <a:t>3) республика; </a:t>
            </a:r>
          </a:p>
          <a:p>
            <a:r>
              <a:rPr lang="ru-RU" dirty="0" smtClean="0"/>
              <a:t>4) конституционная м:онархия.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8. Определите, по какому принципу построены ряды: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1492 Г., 1498 Г., 1519-1522 ГГ.; </a:t>
            </a:r>
          </a:p>
          <a:p>
            <a:r>
              <a:rPr lang="ru-RU" dirty="0" smtClean="0"/>
              <a:t>2) Уильям Шекспир, Леонардо да Винчи, Рембрандт; </a:t>
            </a:r>
          </a:p>
          <a:p>
            <a:r>
              <a:rPr lang="ru-RU" dirty="0" smtClean="0"/>
              <a:t>3) герцог Альба, морские и лесные </a:t>
            </a:r>
            <a:r>
              <a:rPr lang="ru-RU" dirty="0" err="1" smtClean="0"/>
              <a:t>гезы</a:t>
            </a:r>
            <a:r>
              <a:rPr lang="ru-RU" dirty="0" smtClean="0"/>
              <a:t>, Вильгельм Оранский.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</TotalTime>
  <Words>602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ВЕЛИКИЕ ГЕОГРАФИЧЕСКИЕ ОТКРЫТИЯ.  ЭПОХА ВОЗРОЖДЕНИЯ.  ЕВРОПЕЙСКИЕ ГОСУДАРСТВА В XVI - НАЧАЛЕ XVII в.   </vt:lpstr>
      <vt:lpstr>1. Завершите фразу:  </vt:lpstr>
      <vt:lpstr>2. Религиозные войны во Франции - это:  </vt:lpstr>
      <vt:lpstr>3. Причины Великих географических открытий:  </vt:lpstr>
      <vt:lpstr>4. Определите последовательность событий Нидерландской буржуазной революции:  </vt:lpstr>
      <vt:lpstr>5. Найдите ошибочное утверждение:  </vt:lpstr>
      <vt:lpstr>6. Завершите фразу:  </vt:lpstr>
      <vt:lpstr>7. Форма правления, при которой неограниченная власть в государстве принадлежит монарху, называется:   </vt:lpstr>
      <vt:lpstr>8. Определите, по какому принципу построены ряды:  </vt:lpstr>
      <vt:lpstr>9. Соотнесите названия стран с приведенными в списке именами, терминами, понятиями и событиями:  </vt:lpstr>
      <vt:lpstr>10. Дополните логическую цепочку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ГЕОГРАФИЧЕСКИЕ ОТКРЫТИЯ.  ЭПОХА ВОЗРОЖДЕНИЯ.  ЕВРОПЕЙСКИЕ ГОСУДАРСТВА В XVI - НАЧАЛЕ XVII в.</dc:title>
  <dc:creator>Uzver</dc:creator>
  <cp:lastModifiedBy>Leon</cp:lastModifiedBy>
  <cp:revision>4</cp:revision>
  <dcterms:created xsi:type="dcterms:W3CDTF">2013-10-22T13:45:43Z</dcterms:created>
  <dcterms:modified xsi:type="dcterms:W3CDTF">2018-11-18T18:29:05Z</dcterms:modified>
</cp:coreProperties>
</file>