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4" r:id="rId9"/>
    <p:sldId id="265" r:id="rId10"/>
    <p:sldId id="269" r:id="rId11"/>
    <p:sldId id="266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78AC110-648C-407E-93C2-A902D7BA3F73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8BBD160-9742-4913-9793-1AEA38FDA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C110-648C-407E-93C2-A902D7BA3F73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D160-9742-4913-9793-1AEA38FDA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C110-648C-407E-93C2-A902D7BA3F73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D160-9742-4913-9793-1AEA38FDA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C110-648C-407E-93C2-A902D7BA3F73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D160-9742-4913-9793-1AEA38FDA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C110-648C-407E-93C2-A902D7BA3F73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D160-9742-4913-9793-1AEA38FDA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C110-648C-407E-93C2-A902D7BA3F73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D160-9742-4913-9793-1AEA38FDA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8AC110-648C-407E-93C2-A902D7BA3F73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BBD160-9742-4913-9793-1AEA38FDA76B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78AC110-648C-407E-93C2-A902D7BA3F73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8BBD160-9742-4913-9793-1AEA38FDA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C110-648C-407E-93C2-A902D7BA3F73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D160-9742-4913-9793-1AEA38FDA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C110-648C-407E-93C2-A902D7BA3F73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D160-9742-4913-9793-1AEA38FDA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C110-648C-407E-93C2-A902D7BA3F73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D160-9742-4913-9793-1AEA38FDA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78AC110-648C-407E-93C2-A902D7BA3F73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8BBD160-9742-4913-9793-1AEA38FDA7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Тест 11 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Рождение </a:t>
            </a:r>
            <a:r>
              <a:rPr lang="ru-RU" dirty="0"/>
              <a:t>новой европейской науки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В1. </a:t>
            </a:r>
            <a:r>
              <a:rPr lang="ru-RU" sz="2700" dirty="0" smtClean="0"/>
              <a:t>Расположите мыслителей древности, Средневековья и раннего Нового времени в хронологической </a:t>
            </a:r>
            <a:r>
              <a:rPr lang="ru-RU" sz="2700" dirty="0" smtClean="0"/>
              <a:t>последовательности </a:t>
            </a:r>
            <a:r>
              <a:rPr lang="ru-RU" sz="2700" dirty="0" smtClean="0"/>
              <a:t>их жизни. Укажите ответ в виде </a:t>
            </a:r>
            <a:r>
              <a:rPr lang="ru-RU" sz="2700" dirty="0" smtClean="0"/>
              <a:t>последовательности </a:t>
            </a:r>
            <a:r>
              <a:rPr lang="ru-RU" sz="2700" dirty="0" smtClean="0"/>
              <a:t>буквенных обозначений выбранных элементов.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А) Сократ </a:t>
            </a:r>
            <a:endParaRPr lang="ru-RU" sz="3600" dirty="0" smtClean="0"/>
          </a:p>
          <a:p>
            <a:r>
              <a:rPr lang="ru-RU" sz="3600" dirty="0" smtClean="0"/>
              <a:t>Б)</a:t>
            </a:r>
            <a:r>
              <a:rPr lang="ru-RU" sz="3600" dirty="0" err="1" smtClean="0"/>
              <a:t>Алькуин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r>
              <a:rPr lang="ru-RU" sz="3600" dirty="0" smtClean="0"/>
              <a:t>В) Галилео </a:t>
            </a:r>
            <a:r>
              <a:rPr lang="ru-RU" sz="3600" dirty="0" smtClean="0"/>
              <a:t>Галилей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Г) Фома Аквинский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В </a:t>
            </a:r>
            <a:r>
              <a:rPr lang="ru-RU" sz="2700" dirty="0" smtClean="0"/>
              <a:t>2. </a:t>
            </a:r>
            <a:r>
              <a:rPr lang="ru-RU" sz="2700" dirty="0" smtClean="0"/>
              <a:t>Расположите мыслителей древности, Средневековья и раннего Нового времени в хронологической </a:t>
            </a:r>
            <a:r>
              <a:rPr lang="ru-RU" sz="2700" dirty="0" smtClean="0"/>
              <a:t>последовательности </a:t>
            </a:r>
            <a:r>
              <a:rPr lang="ru-RU" sz="2700" dirty="0" smtClean="0"/>
              <a:t>их жизни. Укажите ответ в виде </a:t>
            </a:r>
            <a:r>
              <a:rPr lang="ru-RU" sz="2700" dirty="0" smtClean="0"/>
              <a:t>последовательности </a:t>
            </a:r>
            <a:r>
              <a:rPr lang="ru-RU" sz="2700" dirty="0" smtClean="0"/>
              <a:t>буквенных обозначений выбранных элементов.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А) Авиценна </a:t>
            </a:r>
            <a:endParaRPr lang="ru-RU" sz="3600" dirty="0" smtClean="0"/>
          </a:p>
          <a:p>
            <a:r>
              <a:rPr lang="ru-RU" sz="3600" dirty="0" smtClean="0"/>
              <a:t>Б</a:t>
            </a:r>
            <a:r>
              <a:rPr lang="ru-RU" sz="3600" dirty="0" smtClean="0"/>
              <a:t>) Аристотель </a:t>
            </a:r>
          </a:p>
          <a:p>
            <a:r>
              <a:rPr lang="ru-RU" sz="3600" dirty="0" smtClean="0"/>
              <a:t>В) Джордано Бруно </a:t>
            </a:r>
          </a:p>
          <a:p>
            <a:r>
              <a:rPr lang="ru-RU" sz="3600" dirty="0" smtClean="0"/>
              <a:t>г) Бернард </a:t>
            </a:r>
            <a:r>
              <a:rPr lang="ru-RU" sz="3600" dirty="0" err="1" smtClean="0"/>
              <a:t>Клервоский</a:t>
            </a:r>
            <a:r>
              <a:rPr lang="ru-RU" sz="3600" dirty="0" smtClean="0"/>
              <a:t>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4800" dirty="0" smtClean="0"/>
              <a:t>1-1</a:t>
            </a:r>
          </a:p>
          <a:p>
            <a:r>
              <a:rPr lang="ru-RU" sz="4800" dirty="0" smtClean="0"/>
              <a:t>2-3</a:t>
            </a:r>
          </a:p>
          <a:p>
            <a:r>
              <a:rPr lang="ru-RU" sz="4800" dirty="0" smtClean="0"/>
              <a:t>3-4</a:t>
            </a:r>
          </a:p>
          <a:p>
            <a:r>
              <a:rPr lang="ru-RU" sz="4800" dirty="0" smtClean="0"/>
              <a:t>4-1</a:t>
            </a:r>
          </a:p>
          <a:p>
            <a:r>
              <a:rPr lang="ru-RU" sz="4800" dirty="0" smtClean="0"/>
              <a:t>5-2</a:t>
            </a:r>
          </a:p>
          <a:p>
            <a:r>
              <a:rPr lang="ru-RU" sz="4800" dirty="0" smtClean="0"/>
              <a:t>6-3</a:t>
            </a:r>
          </a:p>
          <a:p>
            <a:r>
              <a:rPr lang="ru-RU" sz="4800" dirty="0" smtClean="0"/>
              <a:t>7-2</a:t>
            </a:r>
          </a:p>
          <a:p>
            <a:r>
              <a:rPr lang="ru-RU" sz="4800" dirty="0" smtClean="0"/>
              <a:t>8-1</a:t>
            </a:r>
          </a:p>
          <a:p>
            <a:r>
              <a:rPr lang="ru-RU" sz="4800" dirty="0" smtClean="0"/>
              <a:t>В1    АБГВ</a:t>
            </a:r>
          </a:p>
          <a:p>
            <a:r>
              <a:rPr lang="ru-RU" sz="4800" dirty="0" smtClean="0"/>
              <a:t>В2   БАВГ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</a:t>
            </a:r>
            <a:r>
              <a:rPr lang="ru-RU" dirty="0" smtClean="0"/>
              <a:t>Развитие городов и мануфактурного производства в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Х</a:t>
            </a:r>
            <a:r>
              <a:rPr lang="en-US" dirty="0" smtClean="0"/>
              <a:t>VII</a:t>
            </a:r>
            <a:r>
              <a:rPr lang="ru-RU" dirty="0" smtClean="0"/>
              <a:t> </a:t>
            </a:r>
            <a:r>
              <a:rPr lang="ru-RU" dirty="0" smtClean="0"/>
              <a:t>в. способствовало: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</a:t>
            </a:r>
            <a:r>
              <a:rPr lang="ru-RU" sz="3600" dirty="0" smtClean="0"/>
              <a:t>) формированию научных знаний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становлению аграрного общества </a:t>
            </a:r>
          </a:p>
          <a:p>
            <a:r>
              <a:rPr lang="ru-RU" sz="3600" dirty="0" smtClean="0"/>
              <a:t>3</a:t>
            </a:r>
            <a:r>
              <a:rPr lang="ru-RU" sz="3600" dirty="0" smtClean="0"/>
              <a:t>) укреплению сословных перегородок </a:t>
            </a:r>
            <a:endParaRPr lang="en-US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появлению каменного строительства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Николай Коперник и Джордано Бруно являлись: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скульпторами </a:t>
            </a:r>
            <a:endParaRPr lang="en-US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художниками </a:t>
            </a:r>
            <a:endParaRPr lang="en-US" sz="3600" dirty="0" smtClean="0"/>
          </a:p>
          <a:p>
            <a:r>
              <a:rPr lang="ru-RU" sz="3600" dirty="0" smtClean="0"/>
              <a:t>3)учеными </a:t>
            </a:r>
            <a:endParaRPr lang="en-US" sz="3600" dirty="0" smtClean="0"/>
          </a:p>
          <a:p>
            <a:r>
              <a:rPr lang="ru-RU" sz="3600" dirty="0" smtClean="0"/>
              <a:t>4</a:t>
            </a:r>
            <a:r>
              <a:rPr lang="ru-RU" sz="3600" dirty="0" smtClean="0"/>
              <a:t>) поэтами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АЗ. Английский ученый Исаак Ньютон: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обосновал существование Бога </a:t>
            </a:r>
            <a:endParaRPr lang="en-US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доказал шарообразность Земли </a:t>
            </a:r>
            <a:endParaRPr lang="en-US" sz="3600" dirty="0" smtClean="0"/>
          </a:p>
          <a:p>
            <a:r>
              <a:rPr lang="ru-RU" sz="3600" dirty="0" smtClean="0"/>
              <a:t>3</a:t>
            </a:r>
            <a:r>
              <a:rPr lang="ru-RU" sz="3600" dirty="0" smtClean="0"/>
              <a:t>) </a:t>
            </a:r>
            <a:r>
              <a:rPr lang="ru-RU" sz="3600" dirty="0" smtClean="0"/>
              <a:t>открыл </a:t>
            </a:r>
            <a:r>
              <a:rPr lang="ru-RU" sz="3600" dirty="0" smtClean="0"/>
              <a:t>законы стихосложения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</a:t>
            </a:r>
            <a:r>
              <a:rPr lang="ru-RU" sz="3600" dirty="0" smtClean="0"/>
              <a:t>открыл </a:t>
            </a:r>
            <a:r>
              <a:rPr lang="ru-RU" sz="3600" dirty="0" smtClean="0"/>
              <a:t>закон всемирного тяготения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Научное достижение английского философа </a:t>
            </a:r>
            <a:r>
              <a:rPr lang="ru-RU" dirty="0" err="1" smtClean="0"/>
              <a:t>Фрэнсиса</a:t>
            </a:r>
            <a:r>
              <a:rPr lang="ru-RU" dirty="0" smtClean="0"/>
              <a:t> </a:t>
            </a:r>
            <a:r>
              <a:rPr lang="ru-RU" dirty="0" smtClean="0"/>
              <a:t>Бэкона состоит в том, что он первым предложил: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1) новый метод изучения явлений природы - </a:t>
            </a:r>
            <a:r>
              <a:rPr lang="ru-RU" sz="3200" dirty="0" smtClean="0"/>
              <a:t>наблюдение </a:t>
            </a:r>
            <a:r>
              <a:rPr lang="ru-RU" sz="3200" dirty="0" smtClean="0"/>
              <a:t>и опыты </a:t>
            </a:r>
          </a:p>
          <a:p>
            <a:r>
              <a:rPr lang="ru-RU" sz="3200" dirty="0" smtClean="0"/>
              <a:t>2</a:t>
            </a:r>
            <a:r>
              <a:rPr lang="ru-RU" sz="3200" dirty="0" smtClean="0"/>
              <a:t>) применять новые алгебраические обозначения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smtClean="0"/>
              <a:t>3) изучать Вселенную при помощи телескопа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4) считать всех людей равными от природы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А5. </a:t>
            </a:r>
            <a:r>
              <a:rPr lang="ru-RU" dirty="0" smtClean="0"/>
              <a:t>Что стало причиной развития научных знаний в </a:t>
            </a:r>
            <a:r>
              <a:rPr lang="ru-RU" dirty="0" smtClean="0"/>
              <a:t>ХV</a:t>
            </a:r>
            <a:r>
              <a:rPr lang="en-US" dirty="0" smtClean="0"/>
              <a:t>II</a:t>
            </a:r>
            <a:r>
              <a:rPr lang="ru-RU" dirty="0" smtClean="0"/>
              <a:t> </a:t>
            </a:r>
            <a:r>
              <a:rPr lang="ru-RU" dirty="0" smtClean="0"/>
              <a:t>в.?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военные походы викингов и арабов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Великие географические </a:t>
            </a:r>
            <a:r>
              <a:rPr lang="ru-RU" sz="3600" dirty="0" smtClean="0"/>
              <a:t>открытия</a:t>
            </a:r>
          </a:p>
          <a:p>
            <a:r>
              <a:rPr lang="ru-RU" sz="3600" dirty="0" smtClean="0"/>
              <a:t> 3</a:t>
            </a:r>
            <a:r>
              <a:rPr lang="ru-RU" sz="3600" dirty="0" smtClean="0"/>
              <a:t>) учреждение инквизиции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появление мистицизма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А6. </a:t>
            </a:r>
            <a:r>
              <a:rPr lang="ru-RU" dirty="0" err="1" smtClean="0"/>
              <a:t>Фрэнсис</a:t>
            </a:r>
            <a:r>
              <a:rPr lang="ru-RU" dirty="0" smtClean="0"/>
              <a:t> Бэкон и Рене Декарт являлись: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скульпторами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художниками </a:t>
            </a:r>
          </a:p>
          <a:p>
            <a:r>
              <a:rPr lang="ru-RU" sz="3600" dirty="0" smtClean="0"/>
              <a:t>3</a:t>
            </a:r>
            <a:r>
              <a:rPr lang="ru-RU" sz="3600" dirty="0" smtClean="0"/>
              <a:t>) учеными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поэтами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А7. </a:t>
            </a:r>
            <a:r>
              <a:rPr lang="ru-RU" dirty="0" smtClean="0"/>
              <a:t>Мысль о вращении Земли вокруг Солнца впервые высказал: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</a:t>
            </a:r>
            <a:r>
              <a:rPr lang="ru-RU" sz="3600" dirty="0" smtClean="0"/>
              <a:t>) Эразм </a:t>
            </a:r>
            <a:r>
              <a:rPr lang="ru-RU" sz="3600" dirty="0" err="1" smtClean="0"/>
              <a:t>Роттердамский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Николай Коперник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3) Христофор Колумб </a:t>
            </a:r>
            <a:endParaRPr lang="ru-RU" sz="3600" dirty="0" smtClean="0"/>
          </a:p>
          <a:p>
            <a:r>
              <a:rPr lang="ru-RU" sz="3600" dirty="0" smtClean="0"/>
              <a:t>4</a:t>
            </a:r>
            <a:r>
              <a:rPr lang="ru-RU" sz="3600" dirty="0" smtClean="0"/>
              <a:t>) Аристотель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</a:t>
            </a:r>
            <a:r>
              <a:rPr lang="ru-RU" dirty="0" smtClean="0"/>
              <a:t>Главная </a:t>
            </a:r>
            <a:r>
              <a:rPr lang="ru-RU" dirty="0" smtClean="0"/>
              <a:t>заслуга </a:t>
            </a:r>
            <a:r>
              <a:rPr lang="ru-RU" dirty="0" smtClean="0"/>
              <a:t>английского ученого Исаака Ньютона заключается в том, что он впервые высказал идею 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1) подчинении природы точным законам механики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smtClean="0"/>
              <a:t>2) божественной природе происхождения человека </a:t>
            </a:r>
            <a:endParaRPr lang="ru-RU" sz="3200" dirty="0" smtClean="0"/>
          </a:p>
          <a:p>
            <a:r>
              <a:rPr lang="ru-RU" sz="3200" dirty="0" smtClean="0"/>
              <a:t>3</a:t>
            </a:r>
            <a:r>
              <a:rPr lang="ru-RU" sz="3200" dirty="0" smtClean="0"/>
              <a:t>) праве человека на достойное существование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4) бесконечности Вселенной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</TotalTime>
  <Words>365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Тест 11 .  Рождение новой европейской науки  </vt:lpstr>
      <vt:lpstr>А1. Развитие городов и мануфактурного производства в  ХVII в. способствовало:  </vt:lpstr>
      <vt:lpstr>А2. Николай Коперник и Джордано Бруно являлись:  </vt:lpstr>
      <vt:lpstr>АЗ. Английский ученый Исаак Ньютон:  </vt:lpstr>
      <vt:lpstr>А4. Научное достижение английского философа Фрэнсиса Бэкона состоит в том, что он первым предложил:  </vt:lpstr>
      <vt:lpstr>А5. Что стало причиной развития научных знаний в ХVII в.?  </vt:lpstr>
      <vt:lpstr>А6. Фрэнсис Бэкон и Рене Декарт являлись:  </vt:lpstr>
      <vt:lpstr>А7. Мысль о вращении Земли вокруг Солнца впервые высказал:  </vt:lpstr>
      <vt:lpstr>А8. Главная заслуга английского ученого Исаака Ньютона заключается в том, что он впервые высказал идею о:  </vt:lpstr>
      <vt:lpstr>В1. Расположите мыслителей древности, Средневековья и раннего Нового времени в хронологической последовательности их жизни. Укажите ответ в виде последовательности буквенных обозначений выбранных элементов.  </vt:lpstr>
      <vt:lpstr>В 2. Расположите мыслителей древности, Средневековья и раннего Нового времени в хронологической последовательности их жизни. Укажите ответ в виде последовательности буквенных обозначений выбранных элементов.  </vt:lpstr>
      <vt:lpstr>Ключ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11 .  Рождение новой европейской науки</dc:title>
  <dc:creator>Uzver</dc:creator>
  <cp:lastModifiedBy>Uzver</cp:lastModifiedBy>
  <cp:revision>4</cp:revision>
  <dcterms:created xsi:type="dcterms:W3CDTF">2013-10-01T16:27:41Z</dcterms:created>
  <dcterms:modified xsi:type="dcterms:W3CDTF">2013-10-01T16:59:49Z</dcterms:modified>
</cp:coreProperties>
</file>