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71" r:id="rId13"/>
    <p:sldId id="265" r:id="rId14"/>
    <p:sldId id="268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D88F4-E26B-470D-9B73-288EECEB1943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73F71-D41D-48DD-AF7D-DCFCDD296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3282-7808-4308-96B2-504F9451DFD3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13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69F3-55AA-43D1-B63B-4816BDE3DB43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2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5D07-B61E-43E0-8E44-E16F26050386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74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11CA-8F9D-4B47-9B43-2A5F4DEC5531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11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A67D-5412-4455-8E9C-0748587929D0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9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524F-5826-4D25-A8BC-AA3BAEAA3A6E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6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5DF2-2243-4183-8AC4-34721DCBEC12}" type="datetime1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3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E35-F044-4062-A533-4D0C52C98CEF}" type="datetime1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2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0565-92FB-4CB4-BFEF-4FE113C70DCE}" type="datetime1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8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1717-5450-4DF7-80D3-1D8F4FAD2148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3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4689-783D-4102-9C17-AFCE768E8A3A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96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E4EC-0A26-4EA2-892C-9084EFC967E7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44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2204864"/>
            <a:ext cx="7772400" cy="13843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Линейное уравнение </a:t>
            </a:r>
            <a:b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</a:br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с двумя переменными 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1129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smtClean="0">
                <a:solidFill>
                  <a:srgbClr val="FFFFFF"/>
                </a:solidFill>
              </a:rPr>
              <a:t>Найдём пары чисел, которые являются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smtClean="0">
                <a:solidFill>
                  <a:srgbClr val="FFFFFF"/>
                </a:solidFill>
              </a:rPr>
              <a:t>решением уравнений.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63575" y="1503363"/>
            <a:ext cx="68659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Для этого: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2400" b="1" i="1" dirty="0" smtClean="0">
                <a:solidFill>
                  <a:srgbClr val="000000"/>
                </a:solidFill>
              </a:rPr>
              <a:t>выразим одну переменную через другую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2400" b="1" i="1" dirty="0" smtClean="0">
                <a:solidFill>
                  <a:srgbClr val="000000"/>
                </a:solidFill>
              </a:rPr>
              <a:t>придадим значение одной переменной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2400" b="1" i="1" dirty="0" smtClean="0">
                <a:solidFill>
                  <a:srgbClr val="000000"/>
                </a:solidFill>
              </a:rPr>
              <a:t>вычислим значение другой переменной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900113" y="3141663"/>
            <a:ext cx="3024187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smtClean="0">
                <a:solidFill>
                  <a:srgbClr val="000000"/>
                </a:solidFill>
              </a:rPr>
              <a:t>3х=7+7у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356100" y="3573463"/>
            <a:ext cx="935038" cy="215900"/>
          </a:xfrm>
          <a:prstGeom prst="rightArrow">
            <a:avLst>
              <a:gd name="adj1" fmla="val 50000"/>
              <a:gd name="adj2" fmla="val 10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5508625" y="3284538"/>
            <a:ext cx="2951163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6732588" y="3284538"/>
          <a:ext cx="8842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3" imgW="457200" imgH="393480" progId="Equation.3">
                  <p:embed/>
                </p:oleObj>
              </mc:Choice>
              <mc:Fallback>
                <p:oleObj name="Формула" r:id="rId3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284538"/>
                        <a:ext cx="8842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208713" y="3495675"/>
            <a:ext cx="501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000000"/>
                </a:solidFill>
              </a:rPr>
              <a:t>Х=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258888" y="4149725"/>
            <a:ext cx="24939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если у=0, то  х 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если у=2, то   х=7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если у=-1, то   х=0.</a:t>
            </a: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679645"/>
              </p:ext>
            </p:extLst>
          </p:nvPr>
        </p:nvGraphicFramePr>
        <p:xfrm>
          <a:off x="3279170" y="3979081"/>
          <a:ext cx="5032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170" y="3979081"/>
                        <a:ext cx="5032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611688" y="4725144"/>
            <a:ext cx="41973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Мы получили решения линейного уравнения с двумя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переменными.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Они записываются парой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чисел.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решения уравнения: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8" grpId="0" animBg="1"/>
      <p:bldP spid="71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211960" y="620688"/>
            <a:ext cx="4608512" cy="56166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620688"/>
            <a:ext cx="3744416" cy="5472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2212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3х+4у=35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908720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Выразим в уравнении переменную 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 через у</a:t>
            </a:r>
            <a:endParaRPr lang="ru-RU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2420888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1. Слагаемое 4у перенесём в правую часть</a:t>
            </a:r>
            <a:endParaRPr lang="ru-RU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63691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3х =35-4у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4077072"/>
            <a:ext cx="4320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2. Разделим обе части уравнения на коэффициент перед </a:t>
            </a:r>
            <a:r>
              <a:rPr lang="ru-RU" sz="2800" i="1" dirty="0" err="1" smtClean="0"/>
              <a:t>х</a:t>
            </a:r>
            <a:endParaRPr lang="ru-RU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2636912"/>
            <a:ext cx="1037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/ : 3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509120"/>
            <a:ext cx="3491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35/3 – 4/3у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84300" y="5429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4555" y="283369"/>
            <a:ext cx="849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/>
              <a:t>Какими преобразованиями мы пользовались?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922997"/>
            <a:ext cx="90364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а) переносили слагаемые из одной части в другую, изменив при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 этом знак;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б)делили (умножали) обе части уравнения на одно и то же число ,  не  равное   нулю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395288" y="3213100"/>
            <a:ext cx="790575" cy="935038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flipV="1">
            <a:off x="1331913" y="2708275"/>
            <a:ext cx="6192837" cy="1512888"/>
          </a:xfrm>
          <a:prstGeom prst="rightArrowCallout">
            <a:avLst>
              <a:gd name="adj1" fmla="val 25000"/>
              <a:gd name="adj2" fmla="val 25000"/>
              <a:gd name="adj3" fmla="val 68223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311275" y="2990850"/>
            <a:ext cx="4054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u="sng" smtClean="0">
                <a:solidFill>
                  <a:srgbClr val="000000"/>
                </a:solidFill>
              </a:rPr>
              <a:t>Найди пары решений уравнений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527175" y="3567113"/>
            <a:ext cx="32210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000000"/>
                </a:solidFill>
              </a:rPr>
              <a:t>Х-у=2;     х+у=8 ;    у-6х=1.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416550" y="3206750"/>
            <a:ext cx="1452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smtClean="0">
                <a:solidFill>
                  <a:srgbClr val="000000"/>
                </a:solidFill>
              </a:rPr>
              <a:t>Пусть х=0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648575" y="2630488"/>
            <a:ext cx="803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</a:rPr>
              <a:t>(0;-2)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</a:rPr>
              <a:t>(0;8)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</a:rPr>
              <a:t>(0;1)</a:t>
            </a:r>
          </a:p>
        </p:txBody>
      </p:sp>
      <p:graphicFrame>
        <p:nvGraphicFramePr>
          <p:cNvPr id="927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80704"/>
              </p:ext>
            </p:extLst>
          </p:nvPr>
        </p:nvGraphicFramePr>
        <p:xfrm>
          <a:off x="1331913" y="5517232"/>
          <a:ext cx="4608512" cy="792480"/>
        </p:xfrm>
        <a:graphic>
          <a:graphicData uri="http://schemas.openxmlformats.org/drawingml/2006/table">
            <a:tbl>
              <a:tblPr/>
              <a:tblGrid>
                <a:gridCol w="576262"/>
                <a:gridCol w="576263"/>
                <a:gridCol w="576262"/>
                <a:gridCol w="522288"/>
                <a:gridCol w="629989"/>
                <a:gridCol w="574923"/>
                <a:gridCol w="576263"/>
                <a:gridCol w="576262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167453" y="4658426"/>
            <a:ext cx="85217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0000"/>
                </a:solidFill>
              </a:rPr>
              <a:t>№ 1027 а)  Какие из этих пар значений переменных являются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0000"/>
                </a:solidFill>
              </a:rPr>
              <a:t>решением уравнения  2х+у=-5.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/>
      <p:bldP spid="92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4х-3у=12</a:t>
            </a:r>
          </a:p>
          <a:p>
            <a:endParaRPr lang="ru-RU" sz="1100" dirty="0" smtClean="0"/>
          </a:p>
          <a:p>
            <a:r>
              <a:rPr lang="ru-RU" sz="4000" dirty="0" smtClean="0"/>
              <a:t> 2х+у=4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4000" dirty="0" smtClean="0"/>
              <a:t> 5у-2х=1</a:t>
            </a:r>
          </a:p>
          <a:p>
            <a:endParaRPr lang="ru-RU" sz="1800" dirty="0" smtClean="0"/>
          </a:p>
          <a:p>
            <a:r>
              <a:rPr lang="ru-RU" sz="4000" dirty="0" smtClean="0"/>
              <a:t> х-6у=4</a:t>
            </a:r>
            <a:endParaRPr lang="ru-RU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785926"/>
            <a:ext cx="1978039" cy="100013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785926"/>
            <a:ext cx="2402200" cy="107157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928934"/>
            <a:ext cx="2000264" cy="71438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786057"/>
            <a:ext cx="2000264" cy="1011369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000504"/>
            <a:ext cx="2143140" cy="678661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000504"/>
            <a:ext cx="2606056" cy="642942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000636"/>
            <a:ext cx="2071702" cy="71438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714883"/>
            <a:ext cx="2286016" cy="1168693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563888" y="836712"/>
            <a:ext cx="4608512" cy="5616624"/>
            <a:chOff x="3779912" y="980728"/>
            <a:chExt cx="4608512" cy="5616624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3779912" y="980728"/>
              <a:ext cx="4608512" cy="561662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1920" y="1700808"/>
              <a:ext cx="4464496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i="1" dirty="0" smtClean="0"/>
                <a:t>1. Слагаемое с переменной которую выражаем оставляем в левой части , остальные выражения переносим в правую часть</a:t>
              </a:r>
              <a:endParaRPr lang="ru-RU" sz="2800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23928" y="4221088"/>
              <a:ext cx="432048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i="1" dirty="0" smtClean="0"/>
                <a:t>2. Разделим обе части уравнения на коэффициент перед переменной</a:t>
              </a:r>
              <a:endParaRPr lang="ru-RU" sz="2800" i="1" dirty="0"/>
            </a:p>
          </p:txBody>
        </p:sp>
      </p:grp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Выразите переменную </a:t>
            </a:r>
            <a:r>
              <a:rPr lang="ru-RU" i="1" dirty="0" smtClean="0"/>
              <a:t>х </a:t>
            </a:r>
            <a:r>
              <a:rPr lang="ru-RU" dirty="0" smtClean="0"/>
              <a:t>через у, </a:t>
            </a:r>
            <a:br>
              <a:rPr lang="ru-RU" dirty="0" smtClean="0"/>
            </a:br>
            <a:r>
              <a:rPr lang="ru-RU" dirty="0" smtClean="0"/>
              <a:t>и переменную у  через 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092" y="1542053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4х-3у=12</a:t>
            </a:r>
          </a:p>
          <a:p>
            <a:endParaRPr lang="ru-RU" sz="1100" dirty="0" smtClean="0"/>
          </a:p>
          <a:p>
            <a:r>
              <a:rPr lang="ru-RU" sz="4000" dirty="0" smtClean="0"/>
              <a:t> 2х+у=4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4000" dirty="0" smtClean="0"/>
              <a:t> 5у-2х=1</a:t>
            </a:r>
          </a:p>
          <a:p>
            <a:endParaRPr lang="ru-RU" sz="1800" dirty="0" smtClean="0"/>
          </a:p>
          <a:p>
            <a:r>
              <a:rPr lang="ru-RU" sz="4000" dirty="0" smtClean="0"/>
              <a:t> х-6у=4</a:t>
            </a:r>
            <a:endParaRPr lang="ru-RU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29" y="1323975"/>
            <a:ext cx="1978039" cy="100013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1714" y="1314450"/>
            <a:ext cx="2402200" cy="107157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60578" y="2386020"/>
            <a:ext cx="2000264" cy="71438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5190" y="2320711"/>
            <a:ext cx="2000264" cy="1011369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7878" y="3501008"/>
            <a:ext cx="2225692" cy="678661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0750" y="3478152"/>
            <a:ext cx="2606056" cy="642942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7074" y="4577387"/>
            <a:ext cx="2071702" cy="71438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0770" y="4350230"/>
            <a:ext cx="2286016" cy="1168693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78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4546848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pic>
        <p:nvPicPr>
          <p:cNvPr id="3074" name="Picture 2" descr="I:\рисунки\shcol_2\C41-33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36096" y="1700808"/>
            <a:ext cx="3158745" cy="4525963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1403648" y="2276872"/>
            <a:ext cx="218361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№ 1028;</a:t>
            </a:r>
          </a:p>
          <a:p>
            <a:r>
              <a:rPr lang="ru-RU" sz="4400" dirty="0" smtClean="0"/>
              <a:t>1032;</a:t>
            </a:r>
          </a:p>
          <a:p>
            <a:r>
              <a:rPr lang="ru-RU" sz="4400" dirty="0" smtClean="0"/>
              <a:t>1043(а)</a:t>
            </a:r>
            <a:endParaRPr lang="ru-RU" sz="4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4258816" cy="14981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Литература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5742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Алгебра. 7 класс : поурочные планы по учебнику Ю. Н. Макарычева, Н. Г. </a:t>
            </a:r>
            <a:r>
              <a:rPr lang="ru-RU" dirty="0" err="1" smtClean="0"/>
              <a:t>Миндюк</a:t>
            </a:r>
            <a:r>
              <a:rPr lang="ru-RU" dirty="0" smtClean="0"/>
              <a:t>, К. И. Пешкова, С. Б. Суворовой /авт.-сост. Т. Ю. </a:t>
            </a:r>
            <a:r>
              <a:rPr lang="ru-RU" dirty="0" err="1" smtClean="0"/>
              <a:t>Дюмина</a:t>
            </a:r>
            <a:r>
              <a:rPr lang="ru-RU" dirty="0" smtClean="0"/>
              <a:t>, А. А. Махонина. - Волгоград :Учитель, 2011. - 431 с.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429000"/>
            <a:ext cx="626469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Автор шаблона презентации:</a:t>
            </a:r>
          </a:p>
          <a:p>
            <a:r>
              <a:rPr lang="ru-RU" dirty="0" smtClean="0"/>
              <a:t>Фокина Лидия Петровна учитель начальных классов МКОУ «СОШ ст. Евсино» </a:t>
            </a:r>
            <a:r>
              <a:rPr lang="ru-RU" dirty="0" err="1" smtClean="0"/>
              <a:t>Искитимского</a:t>
            </a:r>
            <a:r>
              <a:rPr lang="ru-RU" dirty="0" smtClean="0"/>
              <a:t> района</a:t>
            </a:r>
          </a:p>
          <a:p>
            <a:r>
              <a:rPr lang="ru-RU" dirty="0" smtClean="0"/>
              <a:t>Новосибирской области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316416" cy="108012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Обозначив за </a:t>
            </a:r>
            <a:r>
              <a:rPr lang="ru-RU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х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первое число, за у - второе, составьте соотношение по следующим условиям: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7776864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Первое число на 5 больше второго</a:t>
            </a:r>
          </a:p>
          <a:p>
            <a:pPr algn="ctr"/>
            <a:r>
              <a:rPr lang="ru-RU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у = 5.</a:t>
            </a:r>
          </a:p>
          <a:p>
            <a:r>
              <a:rPr lang="ru-RU" dirty="0" smtClean="0"/>
              <a:t>Сумма квадрата первого числа и удвоенного второго числа равна 17: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b="1" baseline="30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+ 2у= 17.</a:t>
            </a:r>
          </a:p>
          <a:p>
            <a:r>
              <a:rPr lang="ru-RU" dirty="0" smtClean="0"/>
              <a:t>Утроенное произведение чисел равно 24: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3ху = 24.</a:t>
            </a:r>
          </a:p>
          <a:p>
            <a:r>
              <a:rPr lang="ru-RU" dirty="0" smtClean="0"/>
              <a:t> Разность куба первого числа и половины второго числа равна 12: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b="1" baseline="30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-1/2у = 12.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4042792" cy="4810546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Уравнения с двумя переменными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412776"/>
            <a:ext cx="3960440" cy="4641379"/>
          </a:xfrm>
        </p:spPr>
        <p:txBody>
          <a:bodyPr/>
          <a:lstStyle/>
          <a:p>
            <a:pPr algn="ctr"/>
            <a:r>
              <a:rPr lang="ru-RU" sz="4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у = 5.</a:t>
            </a:r>
          </a:p>
          <a:p>
            <a:pPr algn="ctr"/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4800" b="1" baseline="30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+ 2у= 17.</a:t>
            </a:r>
          </a:p>
          <a:p>
            <a:pPr algn="ctr"/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3ху = 24.</a:t>
            </a:r>
          </a:p>
          <a:p>
            <a:pPr algn="ctr"/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4800" b="1" baseline="30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-1/2у = 12.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04664"/>
            <a:ext cx="7211144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 smtClean="0"/>
              <a:t>В чём характерная особенность уравнений второго столбика?</a:t>
            </a:r>
            <a:endParaRPr lang="ru-RU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197" y="1268760"/>
            <a:ext cx="7017983" cy="48965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72816"/>
            <a:ext cx="7344816" cy="29238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Линейным уравнением с двумя переменными называется уравнение вида 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ax+by</a:t>
            </a:r>
            <a:r>
              <a:rPr lang="en-US" sz="4400" b="1" i="1" dirty="0" smtClean="0">
                <a:solidFill>
                  <a:srgbClr val="FF0000"/>
                </a:solidFill>
              </a:rPr>
              <a:t>=c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i="1" dirty="0" smtClean="0"/>
              <a:t>, </a:t>
            </a:r>
            <a:r>
              <a:rPr lang="ru-RU" sz="3200" dirty="0" smtClean="0"/>
              <a:t>где</a:t>
            </a:r>
            <a:r>
              <a:rPr lang="ru-RU" sz="3200" i="1" dirty="0" smtClean="0"/>
              <a:t>  </a:t>
            </a:r>
            <a:r>
              <a:rPr lang="en-US" sz="4400" b="1" i="1" dirty="0" smtClean="0">
                <a:solidFill>
                  <a:srgbClr val="FF0000"/>
                </a:solidFill>
              </a:rPr>
              <a:t>x</a:t>
            </a:r>
            <a:r>
              <a:rPr lang="ru-RU" sz="3200" i="1" dirty="0" smtClean="0"/>
              <a:t> </a:t>
            </a:r>
            <a:r>
              <a:rPr lang="ru-RU" sz="3200" dirty="0" smtClean="0"/>
              <a:t>и </a:t>
            </a:r>
            <a:r>
              <a:rPr lang="en-US" sz="4400" b="1" i="1" dirty="0" smtClean="0">
                <a:solidFill>
                  <a:srgbClr val="FF0000"/>
                </a:solidFill>
              </a:rPr>
              <a:t>y</a:t>
            </a:r>
            <a:r>
              <a:rPr lang="ru-RU" sz="3200" dirty="0" smtClean="0"/>
              <a:t> – переменные,  </a:t>
            </a:r>
            <a:r>
              <a:rPr lang="en-US" sz="4400" i="1" dirty="0" smtClean="0">
                <a:solidFill>
                  <a:srgbClr val="FF0000"/>
                </a:solidFill>
              </a:rPr>
              <a:t>a,  b,  c </a:t>
            </a:r>
            <a:r>
              <a:rPr lang="en-US" sz="3200" i="1" dirty="0" smtClean="0"/>
              <a:t>–</a:t>
            </a:r>
            <a:r>
              <a:rPr lang="ru-RU" sz="3200" dirty="0" smtClean="0"/>
              <a:t>некоторые числа (коэффициенты уравнения).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772816"/>
            <a:ext cx="4396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Линейным уравнением 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1F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768752" cy="7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Определите коэффициенты уравнений</a:t>
            </a:r>
            <a:endParaRPr lang="ru-RU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53159" r="2542" b="-3175"/>
          <a:stretch>
            <a:fillRect/>
          </a:stretch>
        </p:blipFill>
        <p:spPr bwMode="auto">
          <a:xfrm>
            <a:off x="434310" y="1340768"/>
            <a:ext cx="3057570" cy="49685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51919" y="1397000"/>
          <a:ext cx="3768081" cy="484031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{21E4AEA4-8DFA-4A89-87EB-49C32662AFE0}</a:tableStyleId>
              </a:tblPr>
              <a:tblGrid>
                <a:gridCol w="1256027"/>
                <a:gridCol w="1256027"/>
                <a:gridCol w="1256027"/>
              </a:tblGrid>
              <a:tr h="806719"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/>
                        <a:t>a</a:t>
                      </a:r>
                      <a:endParaRPr lang="ru-RU" sz="4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/>
                        <a:t>b</a:t>
                      </a:r>
                      <a:endParaRPr lang="ru-RU" sz="4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1" dirty="0" smtClean="0"/>
                        <a:t>c</a:t>
                      </a:r>
                      <a:endParaRPr lang="ru-RU" sz="4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1/2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-5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11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1/6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0,8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-4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-2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-10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-1/4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3528" y="1196752"/>
            <a:ext cx="8424936" cy="35283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Решением уравнения с двумя переменными называется пара значений переменных, обращающая это уравнение в верное равенство.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412776"/>
            <a:ext cx="5129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Решением уравнения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348880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значит решить уравнение?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2276872"/>
            <a:ext cx="107593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  <a:latin typeface="Book Antiqua" pitchFamily="18" charset="0"/>
              </a:rPr>
              <a:t>?</a:t>
            </a:r>
            <a:endParaRPr lang="ru-RU" sz="15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0000" endA="300" endPos="50000" dist="29997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1F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5" grpId="1"/>
      <p:bldP spid="7" grpId="0"/>
      <p:bldP spid="7" grpId="1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635896" y="2852936"/>
            <a:ext cx="3672408" cy="22322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Какие из пар чисел</a:t>
            </a:r>
            <a:br>
              <a:rPr lang="ru-RU" sz="4000" dirty="0" smtClean="0"/>
            </a:br>
            <a:r>
              <a:rPr lang="ru-RU" sz="4000" dirty="0" smtClean="0"/>
              <a:t>являются решениями уравнения </a:t>
            </a:r>
            <a:br>
              <a:rPr lang="ru-RU" sz="4000" dirty="0" smtClean="0"/>
            </a:br>
            <a:r>
              <a:rPr lang="ru-RU" sz="40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у = 3.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708920"/>
            <a:ext cx="28620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а) (1; 2);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7944" y="342900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-7+11=3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3501008"/>
            <a:ext cx="25042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spc="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1+2=3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3645024"/>
            <a:ext cx="23551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-2+4=3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3284984"/>
            <a:ext cx="28232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5+(-2)=3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429000"/>
            <a:ext cx="24304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prstClr val="black"/>
                </a:solidFill>
              </a:rPr>
              <a:t>б) (-2; 4);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149080"/>
            <a:ext cx="24000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prstClr val="black"/>
                </a:solidFill>
              </a:rPr>
              <a:t>в) (5; -2);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4869160"/>
            <a:ext cx="24704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 smtClean="0">
                <a:solidFill>
                  <a:prstClr val="black"/>
                </a:solidFill>
              </a:rPr>
              <a:t>г) (-7; 11).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1F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1F7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47675" y="2555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4213" y="404813"/>
            <a:ext cx="648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FFFF"/>
                </a:solidFill>
              </a:rPr>
              <a:t>Подберём решение уравнений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646215" y="1241357"/>
            <a:ext cx="1962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0000"/>
                </a:solidFill>
              </a:rPr>
              <a:t>2х+у=5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3528" y="1718410"/>
            <a:ext cx="86409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</a:rPr>
              <a:t>1 способ. Подберем пары чисел, которые обратят данное уравнение в верное равенство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617725" y="2949485"/>
            <a:ext cx="40525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Если   х=1,     то      у=3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Если   х=2,     то       у=1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Если   х=0,     то       у=5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32450" y="33512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i="1" smtClean="0">
              <a:solidFill>
                <a:srgbClr val="00000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79512" y="4508500"/>
            <a:ext cx="86409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</a:rPr>
              <a:t>2 способ. Попробуем выразить одну переменную через другую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827086" y="5588794"/>
            <a:ext cx="74898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</a:rPr>
              <a:t>2х+у=5            у=5-2х                или     х =                     </a:t>
            </a:r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50353"/>
              </p:ext>
            </p:extLst>
          </p:nvPr>
        </p:nvGraphicFramePr>
        <p:xfrm>
          <a:off x="6594725" y="5696643"/>
          <a:ext cx="8032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3" imgW="368280" imgH="393480" progId="Equation.3">
                  <p:embed/>
                </p:oleObj>
              </mc:Choice>
              <mc:Fallback>
                <p:oleObj name="Формула" r:id="rId3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725" y="5696643"/>
                        <a:ext cx="8032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9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7" grpId="0"/>
      <p:bldP spid="615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645</Words>
  <Application>Microsoft Office PowerPoint</Application>
  <PresentationFormat>Экран (4:3)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Линейное уравнение  с двумя переменными </vt:lpstr>
      <vt:lpstr>Обозначив за х первое число, за у - второе, составьте соотношение по следующим условиям:</vt:lpstr>
      <vt:lpstr>Уравнения с двумя переменными</vt:lpstr>
      <vt:lpstr>В чём характерная особенность уравнений второго столбика?</vt:lpstr>
      <vt:lpstr>Презентация PowerPoint</vt:lpstr>
      <vt:lpstr>Определите коэффициенты уравнений</vt:lpstr>
      <vt:lpstr>Презентация PowerPoint</vt:lpstr>
      <vt:lpstr>Какие из пар чисел являются решениями уравнения  х + у = 3. </vt:lpstr>
      <vt:lpstr>Решить уравнение</vt:lpstr>
      <vt:lpstr>Порядок решения уравнения:</vt:lpstr>
      <vt:lpstr>Презентация PowerPoint</vt:lpstr>
      <vt:lpstr>Презентация PowerPoint</vt:lpstr>
      <vt:lpstr>Презентация PowerPoint</vt:lpstr>
      <vt:lpstr>Выразите переменную х через у,  и переменную у  через х</vt:lpstr>
      <vt:lpstr>Домашнее задание: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Линейное уравнение с двумя переменными</dc:title>
  <dc:creator>user</dc:creator>
  <cp:lastModifiedBy>505</cp:lastModifiedBy>
  <cp:revision>22</cp:revision>
  <dcterms:created xsi:type="dcterms:W3CDTF">2015-04-26T13:06:29Z</dcterms:created>
  <dcterms:modified xsi:type="dcterms:W3CDTF">2019-02-11T06:36:23Z</dcterms:modified>
</cp:coreProperties>
</file>