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7" r:id="rId2"/>
    <p:sldId id="265" r:id="rId3"/>
    <p:sldId id="329" r:id="rId4"/>
    <p:sldId id="321" r:id="rId5"/>
    <p:sldId id="322" r:id="rId6"/>
    <p:sldId id="323" r:id="rId7"/>
    <p:sldId id="266" r:id="rId8"/>
    <p:sldId id="270" r:id="rId9"/>
    <p:sldId id="273" r:id="rId10"/>
    <p:sldId id="272" r:id="rId11"/>
    <p:sldId id="285" r:id="rId12"/>
    <p:sldId id="286" r:id="rId13"/>
    <p:sldId id="287" r:id="rId14"/>
    <p:sldId id="299" r:id="rId15"/>
    <p:sldId id="288" r:id="rId16"/>
    <p:sldId id="289" r:id="rId17"/>
    <p:sldId id="324" r:id="rId18"/>
    <p:sldId id="325" r:id="rId19"/>
    <p:sldId id="326" r:id="rId20"/>
    <p:sldId id="268" r:id="rId21"/>
    <p:sldId id="308" r:id="rId22"/>
    <p:sldId id="309" r:id="rId23"/>
    <p:sldId id="261" r:id="rId24"/>
    <p:sldId id="303" r:id="rId25"/>
    <p:sldId id="312" r:id="rId26"/>
    <p:sldId id="313" r:id="rId27"/>
    <p:sldId id="314" r:id="rId28"/>
    <p:sldId id="327" r:id="rId29"/>
    <p:sldId id="334" r:id="rId30"/>
    <p:sldId id="335" r:id="rId31"/>
    <p:sldId id="271" r:id="rId32"/>
    <p:sldId id="292" r:id="rId33"/>
    <p:sldId id="290" r:id="rId34"/>
    <p:sldId id="337" r:id="rId35"/>
    <p:sldId id="295" r:id="rId36"/>
    <p:sldId id="284" r:id="rId37"/>
    <p:sldId id="310" r:id="rId38"/>
    <p:sldId id="311" r:id="rId39"/>
    <p:sldId id="301" r:id="rId40"/>
    <p:sldId id="302" r:id="rId41"/>
    <p:sldId id="333" r:id="rId42"/>
    <p:sldId id="267" r:id="rId43"/>
    <p:sldId id="258" r:id="rId44"/>
    <p:sldId id="274" r:id="rId45"/>
    <p:sldId id="306" r:id="rId46"/>
    <p:sldId id="307" r:id="rId47"/>
    <p:sldId id="278" r:id="rId48"/>
    <p:sldId id="338" r:id="rId49"/>
    <p:sldId id="318" r:id="rId50"/>
    <p:sldId id="319" r:id="rId51"/>
    <p:sldId id="320" r:id="rId52"/>
    <p:sldId id="280" r:id="rId53"/>
    <p:sldId id="331" r:id="rId54"/>
    <p:sldId id="332" r:id="rId55"/>
    <p:sldId id="291" r:id="rId56"/>
    <p:sldId id="300" r:id="rId57"/>
    <p:sldId id="316" r:id="rId58"/>
    <p:sldId id="328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6600"/>
    <a:srgbClr val="0033CC"/>
    <a:srgbClr val="66FFFF"/>
    <a:srgbClr val="008000"/>
    <a:srgbClr val="FF0000"/>
    <a:srgbClr val="000000"/>
    <a:srgbClr val="663300"/>
    <a:srgbClr val="80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5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126FF-3E22-43A6-9DDA-326A7BB87C0D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D5540-ABE8-43FC-B554-ACCA05C540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4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D5540-ABE8-43FC-B554-ACCA05C5409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D5540-ABE8-43FC-B554-ACCA05C54099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D5540-ABE8-43FC-B554-ACCA05C54099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D5540-ABE8-43FC-B554-ACCA05C54099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D5540-ABE8-43FC-B554-ACCA05C54099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E0BD-91A8-4280-A14D-B968534F8A42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8.png"/><Relationship Id="rId7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5;&#1091;&#1090;&#1077;&#1096;&#1077;&#1089;&#1090;&#1074;&#1080;&#1077;%20&#1087;&#1086;%20&#1082;&#1086;&#1085;&#1090;&#1080;&#1085;&#1077;&#1085;&#1090;&#1091;%20&#1061;&#1080;&#1084;&#1080;&#1103;\applause-8.mp3" TargetMode="External"/><Relationship Id="rId6" Type="http://schemas.openxmlformats.org/officeDocument/2006/relationships/image" Target="../media/image26.png"/><Relationship Id="rId11" Type="http://schemas.openxmlformats.org/officeDocument/2006/relationships/slide" Target="slide18.xml"/><Relationship Id="rId5" Type="http://schemas.openxmlformats.org/officeDocument/2006/relationships/image" Target="../media/image25.pn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5;&#1091;&#1090;&#1077;&#1096;&#1077;&#1089;&#1090;&#1074;&#1080;&#1077;%20&#1087;&#1086;%20&#1082;&#1086;&#1085;&#1090;&#1080;&#1085;&#1077;&#1085;&#1090;&#1091;%20&#1061;&#1080;&#1084;&#1080;&#1103;\applause-8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5;&#1091;&#1090;&#1077;&#1096;&#1077;&#1089;&#1090;&#1074;&#1080;&#1077;%20&#1087;&#1086;%20&#1082;&#1086;&#1085;&#1090;&#1080;&#1085;&#1077;&#1085;&#1090;&#1091;%20&#1061;&#1080;&#1084;&#1080;&#1103;\applause-8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5;&#1091;&#1090;&#1077;&#1096;&#1077;&#1089;&#1090;&#1074;&#1080;&#1077;%20&#1087;&#1086;%20&#1082;&#1086;&#1085;&#1090;&#1080;&#1085;&#1077;&#1085;&#1090;&#1091;%20&#1061;&#1080;&#1084;&#1080;&#1103;\009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5;&#1091;&#1090;&#1077;&#1096;&#1077;&#1089;&#1090;&#1074;&#1080;&#1077;%20&#1087;&#1086;%20&#1082;&#1086;&#1085;&#1090;&#1080;&#1085;&#1077;&#1085;&#1090;&#1091;%20&#1061;&#1080;&#1084;&#1080;&#1103;\009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5;&#1091;&#1090;&#1077;&#1096;&#1077;&#1089;&#1090;&#1074;&#1080;&#1077;%20&#1087;&#1086;%20&#1082;&#1086;&#1085;&#1090;&#1080;&#1085;&#1077;&#1085;&#1090;&#1091;%20&#1061;&#1080;&#1084;&#1080;&#1103;\009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5;&#1091;&#1090;&#1077;&#1096;&#1077;&#1089;&#1090;&#1074;&#1080;&#1077;%20&#1087;&#1086;%20&#1082;&#1086;&#1085;&#1090;&#1080;&#1085;&#1077;&#1085;&#1090;&#1091;%20&#1061;&#1080;&#1084;&#1080;&#1103;\009.mp3" TargetMode="External"/><Relationship Id="rId6" Type="http://schemas.openxmlformats.org/officeDocument/2006/relationships/slide" Target="slide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36.xml"/><Relationship Id="rId18" Type="http://schemas.openxmlformats.org/officeDocument/2006/relationships/image" Target="../media/image9.png"/><Relationship Id="rId26" Type="http://schemas.openxmlformats.org/officeDocument/2006/relationships/image" Target="../media/image11.png"/><Relationship Id="rId3" Type="http://schemas.openxmlformats.org/officeDocument/2006/relationships/slide" Target="slide7.xml"/><Relationship Id="rId21" Type="http://schemas.openxmlformats.org/officeDocument/2006/relationships/image" Target="../media/image10.png"/><Relationship Id="rId7" Type="http://schemas.openxmlformats.org/officeDocument/2006/relationships/slide" Target="slide17.xml"/><Relationship Id="rId12" Type="http://schemas.openxmlformats.org/officeDocument/2006/relationships/image" Target="../media/image6.png"/><Relationship Id="rId17" Type="http://schemas.openxmlformats.org/officeDocument/2006/relationships/slide" Target="slide32.xml"/><Relationship Id="rId25" Type="http://schemas.openxmlformats.org/officeDocument/2006/relationships/slide" Target="slide25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39.xml"/><Relationship Id="rId24" Type="http://schemas.openxmlformats.org/officeDocument/2006/relationships/slide" Target="slide6.xml"/><Relationship Id="rId5" Type="http://schemas.openxmlformats.org/officeDocument/2006/relationships/slide" Target="slide20.xml"/><Relationship Id="rId15" Type="http://schemas.openxmlformats.org/officeDocument/2006/relationships/slide" Target="slide31.xml"/><Relationship Id="rId23" Type="http://schemas.openxmlformats.org/officeDocument/2006/relationships/slide" Target="slide5.xml"/><Relationship Id="rId28" Type="http://schemas.openxmlformats.org/officeDocument/2006/relationships/slide" Target="slide57.xml"/><Relationship Id="rId10" Type="http://schemas.openxmlformats.org/officeDocument/2006/relationships/image" Target="../media/image5.png"/><Relationship Id="rId19" Type="http://schemas.openxmlformats.org/officeDocument/2006/relationships/slide" Target="slide42.xml"/><Relationship Id="rId4" Type="http://schemas.openxmlformats.org/officeDocument/2006/relationships/slide" Target="slide11.xml"/><Relationship Id="rId9" Type="http://schemas.openxmlformats.org/officeDocument/2006/relationships/slide" Target="slide28.xml"/><Relationship Id="rId14" Type="http://schemas.openxmlformats.org/officeDocument/2006/relationships/image" Target="../media/image7.png"/><Relationship Id="rId22" Type="http://schemas.openxmlformats.org/officeDocument/2006/relationships/slide" Target="slide4.xml"/><Relationship Id="rId27" Type="http://schemas.openxmlformats.org/officeDocument/2006/relationships/slide" Target="slide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5;&#1091;&#1090;&#1077;&#1096;&#1077;&#1089;&#1090;&#1074;&#1080;&#1077;%20&#1087;&#1086;%20&#1082;&#1086;&#1085;&#1090;&#1080;&#1085;&#1077;&#1085;&#1090;&#1091;%20&#1061;&#1080;&#1084;&#1080;&#1103;\applause-8.mp3" TargetMode="External"/><Relationship Id="rId6" Type="http://schemas.openxmlformats.org/officeDocument/2006/relationships/slide" Target="slide3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40.png"/><Relationship Id="rId7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slide" Target="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1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" Target="slide45.xml"/><Relationship Id="rId7" Type="http://schemas.openxmlformats.org/officeDocument/2006/relationships/slide" Target="slide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slide" Target="slide3.xml"/><Relationship Id="rId5" Type="http://schemas.openxmlformats.org/officeDocument/2006/relationships/slide" Target="slide43.xml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openxmlformats.org/officeDocument/2006/relationships/slide" Target="slide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4.xml"/><Relationship Id="rId3" Type="http://schemas.openxmlformats.org/officeDocument/2006/relationships/image" Target="../media/image10.png"/><Relationship Id="rId7" Type="http://schemas.openxmlformats.org/officeDocument/2006/relationships/slide" Target="slide48.xml"/><Relationship Id="rId12" Type="http://schemas.openxmlformats.org/officeDocument/2006/relationships/slide" Target="slide5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slide" Target="slide52.xml"/><Relationship Id="rId5" Type="http://schemas.openxmlformats.org/officeDocument/2006/relationships/image" Target="../media/image61.png"/><Relationship Id="rId10" Type="http://schemas.openxmlformats.org/officeDocument/2006/relationships/slide" Target="slide51.xml"/><Relationship Id="rId4" Type="http://schemas.openxmlformats.org/officeDocument/2006/relationships/image" Target="../media/image60.png"/><Relationship Id="rId9" Type="http://schemas.openxmlformats.org/officeDocument/2006/relationships/slide" Target="slide50.xml"/><Relationship Id="rId1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6.xml"/><Relationship Id="rId4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3.xml"/><Relationship Id="rId4" Type="http://schemas.openxmlformats.org/officeDocument/2006/relationships/image" Target="../media/image6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500174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Путешествие по континенту Химия</a:t>
            </a:r>
            <a:endParaRPr lang="ru-RU" sz="6000" b="1" dirty="0">
              <a:ln w="1905"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510226"/>
            <a:ext cx="61436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28934"/>
            <a:ext cx="1619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072462" y="5857892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6091892"/>
            <a:ext cx="8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Y4Y.</a:t>
            </a:r>
            <a:r>
              <a:rPr lang="ru-RU" dirty="0"/>
              <a:t>РФ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 rot="21343563">
            <a:off x="859861" y="756429"/>
            <a:ext cx="3393592" cy="15154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 упусти свои деньги!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9" descr="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785794"/>
            <a:ext cx="2098127" cy="1584000"/>
          </a:xfrm>
          <a:prstGeom prst="rect">
            <a:avLst/>
          </a:prstGeom>
          <a:noFill/>
        </p:spPr>
      </p:pic>
      <p:pic>
        <p:nvPicPr>
          <p:cNvPr id="7" name="Picture 10" descr="1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714884"/>
            <a:ext cx="2555634" cy="144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7356" y="2357430"/>
            <a:ext cx="1643074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бор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9756" y="2509830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кислород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62156" y="2662230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магний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4556" y="2814630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фосфор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66956" y="2967030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азот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19356" y="3119430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водород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1756" y="3271830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гелий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00364" y="35718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золото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52764" y="37242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калий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05164" y="38766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фтор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57564" y="40290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кремний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09964" y="41814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углерод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62364" y="43338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литий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14764" y="44862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алюминий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67164" y="46386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бром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19564" y="47910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кислород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71964" y="49434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медь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24364" y="50958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свинец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76764" y="52482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железо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29164" y="54006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натрий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81564" y="55530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йод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33964" y="57054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сера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86364" y="5857876"/>
            <a:ext cx="2419368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>
                  <a:noFill/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кальций</a:t>
            </a:r>
            <a:endParaRPr lang="ru-RU" sz="3200" b="1" dirty="0">
              <a:ln w="1905">
                <a:noFill/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Блок-схема: знак завершения 37"/>
          <p:cNvSpPr>
            <a:spLocks noChangeAspect="1"/>
          </p:cNvSpPr>
          <p:nvPr/>
        </p:nvSpPr>
        <p:spPr>
          <a:xfrm>
            <a:off x="6572264" y="2571744"/>
            <a:ext cx="1846810" cy="468000"/>
          </a:xfrm>
          <a:prstGeom prst="flowChartTerminato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Начать игру</a:t>
            </a:r>
            <a:endParaRPr lang="ru-RU" dirty="0"/>
          </a:p>
        </p:txBody>
      </p:sp>
      <p:sp>
        <p:nvSpPr>
          <p:cNvPr id="35" name="Управляющая кнопка: возврат 34">
            <a:hlinkClick r:id="rId5" action="ppaction://hlinksldjump" highlightClick="1"/>
          </p:cNvPr>
          <p:cNvSpPr>
            <a:spLocks noChangeAspect="1"/>
          </p:cNvSpPr>
          <p:nvPr/>
        </p:nvSpPr>
        <p:spPr>
          <a:xfrm>
            <a:off x="8143900" y="5857892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0"/>
                            </p:stCondLst>
                            <p:childTnLst>
                              <p:par>
                                <p:cTn id="7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0"/>
                            </p:stCondLst>
                            <p:childTnLst>
                              <p:par>
                                <p:cTn id="9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428604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Город</a:t>
            </a:r>
            <a:r>
              <a:rPr lang="en-US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поваров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357298"/>
            <a:ext cx="2610480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задержка 6"/>
          <p:cNvSpPr>
            <a:spLocks noChangeAspect="1"/>
          </p:cNvSpPr>
          <p:nvPr/>
        </p:nvSpPr>
        <p:spPr>
          <a:xfrm>
            <a:off x="500035" y="1500174"/>
            <a:ext cx="3001947" cy="1584000"/>
          </a:xfrm>
          <a:prstGeom prst="flowChartDelay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Все окружающие нас предметы – это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физические тела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задержка 8"/>
          <p:cNvSpPr>
            <a:spLocks/>
          </p:cNvSpPr>
          <p:nvPr/>
        </p:nvSpPr>
        <p:spPr>
          <a:xfrm>
            <a:off x="500034" y="3429000"/>
            <a:ext cx="3002400" cy="1584000"/>
          </a:xfrm>
          <a:prstGeom prst="flowChartDelay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То, из чего состоит физическое тело, называют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веществом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знак завершения 9"/>
          <p:cNvSpPr>
            <a:spLocks noChangeAspect="1"/>
          </p:cNvSpPr>
          <p:nvPr/>
        </p:nvSpPr>
        <p:spPr>
          <a:xfrm>
            <a:off x="6500826" y="2714620"/>
            <a:ext cx="2235200" cy="792000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Выбери порцию заданий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b="8071"/>
          <a:stretch>
            <a:fillRect/>
          </a:stretch>
        </p:blipFill>
        <p:spPr bwMode="auto">
          <a:xfrm>
            <a:off x="3357554" y="4000504"/>
            <a:ext cx="4126305" cy="2556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7072330" y="3786190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7072330" y="4714884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7072330" y="5643578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правляющая кнопка: возврат 14">
            <a:hlinkClick r:id="rId8" action="ppaction://hlinksldjump" highlightClick="1"/>
          </p:cNvPr>
          <p:cNvSpPr>
            <a:spLocks noChangeAspect="1"/>
          </p:cNvSpPr>
          <p:nvPr/>
        </p:nvSpPr>
        <p:spPr>
          <a:xfrm>
            <a:off x="8143900" y="5857892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62" y="428604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Город</a:t>
            </a:r>
            <a:r>
              <a:rPr lang="en-US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поваров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5885" y="4929198"/>
            <a:ext cx="6072230" cy="121444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Найди слова, обозначающие вещества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357298"/>
            <a:ext cx="2628912" cy="571504"/>
          </a:xfrm>
          <a:prstGeom prst="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гвоздь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1357298"/>
            <a:ext cx="2628912" cy="571504"/>
          </a:xfrm>
          <a:prstGeom prst="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графит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1357298"/>
            <a:ext cx="2628912" cy="571504"/>
          </a:xfrm>
          <a:prstGeom prst="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плуг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928802"/>
            <a:ext cx="2628912" cy="571504"/>
          </a:xfrm>
          <a:prstGeom prst="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воронка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1928802"/>
            <a:ext cx="2628912" cy="571504"/>
          </a:xfrm>
          <a:prstGeom prst="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карандаш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500306"/>
            <a:ext cx="2628912" cy="571504"/>
          </a:xfrm>
          <a:prstGeom prst="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железо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1928802"/>
            <a:ext cx="2628912" cy="571504"/>
          </a:xfrm>
          <a:prstGeom prst="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кружка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3071810"/>
            <a:ext cx="2628912" cy="571504"/>
          </a:xfrm>
          <a:prstGeom prst="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алюминий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071810"/>
            <a:ext cx="2628912" cy="571504"/>
          </a:xfrm>
          <a:prstGeom prst="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стакан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3071810"/>
            <a:ext cx="2628912" cy="571504"/>
          </a:xfrm>
          <a:prstGeom prst="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резина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43240" y="2500306"/>
            <a:ext cx="2628912" cy="571504"/>
          </a:xfrm>
          <a:prstGeom prst="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крахмал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3643314"/>
            <a:ext cx="2628912" cy="571504"/>
          </a:xfrm>
          <a:prstGeom prst="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линейка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3643314"/>
            <a:ext cx="2628000" cy="571504"/>
          </a:xfrm>
          <a:prstGeom prst="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проволока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6446" y="3643314"/>
            <a:ext cx="2628912" cy="571504"/>
          </a:xfrm>
          <a:prstGeom prst="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стекло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86446" y="2500306"/>
            <a:ext cx="2628912" cy="571504"/>
          </a:xfrm>
          <a:prstGeom prst="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медь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1538" y="5072074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Блок-схема: знак завершения 22"/>
          <p:cNvSpPr>
            <a:spLocks/>
          </p:cNvSpPr>
          <p:nvPr/>
        </p:nvSpPr>
        <p:spPr>
          <a:xfrm>
            <a:off x="6143636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Управляющая кнопка: далее 25">
            <a:hlinkClick r:id="rId3" action="ppaction://hlinksldjump" highlightClick="1"/>
          </p:cNvPr>
          <p:cNvSpPr>
            <a:spLocks noChangeAspect="1"/>
          </p:cNvSpPr>
          <p:nvPr/>
        </p:nvSpPr>
        <p:spPr>
          <a:xfrm flipH="1">
            <a:off x="8072462" y="5857892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  <p:bldP spid="15" grpId="0" animBg="1"/>
      <p:bldP spid="18" grpId="0" animBg="1"/>
      <p:bldP spid="19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43372" y="428604"/>
            <a:ext cx="4000528" cy="135732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Город</a:t>
            </a:r>
            <a:r>
              <a:rPr lang="en-US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поваров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2357430"/>
            <a:ext cx="4214842" cy="207170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Какое из слов, входящих в пару, обозначает тело, а какое вещество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285747"/>
            <a:ext cx="3214710" cy="500066"/>
          </a:xfrm>
          <a:prstGeom prst="round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Золото-кольцо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857224" y="1071560"/>
            <a:ext cx="3214710" cy="642942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Моток проволоки-медь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2000249"/>
            <a:ext cx="3214710" cy="500066"/>
          </a:xfrm>
          <a:prstGeom prst="round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Банка-стекло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2786062"/>
            <a:ext cx="3214710" cy="500066"/>
          </a:xfrm>
          <a:prstGeom prst="round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Капрон-колготки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3571875"/>
            <a:ext cx="3214710" cy="500066"/>
          </a:xfrm>
          <a:prstGeom prst="round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Капля-вода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4" y="4357688"/>
            <a:ext cx="3214710" cy="500066"/>
          </a:xfrm>
          <a:prstGeom prst="round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Медь-колокол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224" y="5143501"/>
            <a:ext cx="3214710" cy="500066"/>
          </a:xfrm>
          <a:prstGeom prst="round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Рессора-сталь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7224" y="5929314"/>
            <a:ext cx="3214710" cy="642942"/>
          </a:xfrm>
          <a:prstGeom prst="roundRect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Резина-автопокрышка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8148" y="500042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лок-схема: знак завершения 15">
            <a:hlinkClick r:id="rId3" action="ppaction://hlinksldjump"/>
          </p:cNvPr>
          <p:cNvSpPr>
            <a:spLocks/>
          </p:cNvSpPr>
          <p:nvPr/>
        </p:nvSpPr>
        <p:spPr>
          <a:xfrm>
            <a:off x="6143636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Управляющая кнопка: далее 16">
            <a:hlinkClick r:id="rId4" action="ppaction://hlinksldjump" highlightClick="1"/>
          </p:cNvPr>
          <p:cNvSpPr>
            <a:spLocks noChangeAspect="1"/>
          </p:cNvSpPr>
          <p:nvPr/>
        </p:nvSpPr>
        <p:spPr>
          <a:xfrm flipH="1">
            <a:off x="8072462" y="5857892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428459" y="928670"/>
            <a:ext cx="8134888" cy="4499293"/>
            <a:chOff x="735" y="1107"/>
            <a:chExt cx="4216" cy="2268"/>
          </a:xfrm>
          <a:solidFill>
            <a:srgbClr val="006600"/>
          </a:solidFill>
        </p:grpSpPr>
        <p:sp>
          <p:nvSpPr>
            <p:cNvPr id="72708" name="AutoShape 4"/>
            <p:cNvSpPr>
              <a:spLocks noChangeArrowheads="1"/>
            </p:cNvSpPr>
            <p:nvPr/>
          </p:nvSpPr>
          <p:spPr bwMode="gray">
            <a:xfrm>
              <a:off x="2304" y="2496"/>
              <a:ext cx="1056" cy="448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2710" name="AutoShape 6"/>
            <p:cNvSpPr>
              <a:spLocks noChangeArrowheads="1"/>
            </p:cNvSpPr>
            <p:nvPr/>
          </p:nvSpPr>
          <p:spPr bwMode="gray">
            <a:xfrm>
              <a:off x="2299" y="1418"/>
              <a:ext cx="1056" cy="481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2712" name="Text Box 8"/>
            <p:cNvSpPr txBox="1">
              <a:spLocks noChangeArrowheads="1"/>
            </p:cNvSpPr>
            <p:nvPr/>
          </p:nvSpPr>
          <p:spPr bwMode="gray">
            <a:xfrm>
              <a:off x="2586" y="1575"/>
              <a:ext cx="449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Тела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713" name="Text Box 9"/>
            <p:cNvSpPr txBox="1">
              <a:spLocks noChangeArrowheads="1"/>
            </p:cNvSpPr>
            <p:nvPr/>
          </p:nvSpPr>
          <p:spPr bwMode="gray">
            <a:xfrm>
              <a:off x="2364" y="2619"/>
              <a:ext cx="926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Вещества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714" name="AutoShape 10"/>
            <p:cNvSpPr>
              <a:spLocks noChangeArrowheads="1"/>
            </p:cNvSpPr>
            <p:nvPr/>
          </p:nvSpPr>
          <p:spPr bwMode="gray">
            <a:xfrm>
              <a:off x="1994" y="1107"/>
              <a:ext cx="280" cy="1296"/>
            </a:xfrm>
            <a:prstGeom prst="leftArrow">
              <a:avLst>
                <a:gd name="adj1" fmla="val 65583"/>
                <a:gd name="adj2" fmla="val 65181"/>
              </a:avLst>
            </a:prstGeom>
            <a:solidFill>
              <a:srgbClr val="C00000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2715" name="AutoShape 11"/>
            <p:cNvSpPr>
              <a:spLocks noChangeArrowheads="1"/>
            </p:cNvSpPr>
            <p:nvPr/>
          </p:nvSpPr>
          <p:spPr bwMode="auto">
            <a:xfrm>
              <a:off x="735" y="1359"/>
              <a:ext cx="1254" cy="196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72716" name="Text Box 12"/>
            <p:cNvSpPr txBox="1">
              <a:spLocks noChangeArrowheads="1"/>
            </p:cNvSpPr>
            <p:nvPr/>
          </p:nvSpPr>
          <p:spPr bwMode="auto">
            <a:xfrm>
              <a:off x="772" y="1467"/>
              <a:ext cx="1174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Кольцо</a:t>
              </a:r>
            </a:p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Моток проволоки</a:t>
              </a:r>
            </a:p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Банка</a:t>
              </a:r>
            </a:p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Колготки</a:t>
              </a:r>
            </a:p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Капля</a:t>
              </a:r>
            </a:p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Колокол</a:t>
              </a:r>
            </a:p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Рессора</a:t>
              </a:r>
            </a:p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Автопокрышка</a:t>
              </a:r>
            </a:p>
            <a:p>
              <a:pPr algn="ctr" eaLnBrk="0" hangingPunct="0"/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717" name="AutoShape 13"/>
            <p:cNvSpPr>
              <a:spLocks noChangeArrowheads="1"/>
            </p:cNvSpPr>
            <p:nvPr/>
          </p:nvSpPr>
          <p:spPr bwMode="auto">
            <a:xfrm>
              <a:off x="3697" y="1323"/>
              <a:ext cx="1254" cy="196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72718" name="Text Box 14"/>
            <p:cNvSpPr txBox="1">
              <a:spLocks noChangeArrowheads="1"/>
            </p:cNvSpPr>
            <p:nvPr/>
          </p:nvSpPr>
          <p:spPr bwMode="auto">
            <a:xfrm>
              <a:off x="3808" y="1503"/>
              <a:ext cx="1056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Золото</a:t>
              </a:r>
            </a:p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Медь</a:t>
              </a:r>
            </a:p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Стекло</a:t>
              </a:r>
            </a:p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Капрон</a:t>
              </a:r>
            </a:p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Вода</a:t>
              </a:r>
            </a:p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Сталь</a:t>
              </a:r>
            </a:p>
            <a:p>
              <a:pPr algn="ctr" eaLnBrk="0" hangingPunct="0"/>
              <a:r>
                <a:rPr lang="ru-RU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Резина</a:t>
              </a:r>
            </a:p>
          </p:txBody>
        </p:sp>
        <p:sp>
          <p:nvSpPr>
            <p:cNvPr id="72719" name="AutoShape 15"/>
            <p:cNvSpPr>
              <a:spLocks noChangeArrowheads="1"/>
            </p:cNvSpPr>
            <p:nvPr/>
          </p:nvSpPr>
          <p:spPr bwMode="gray">
            <a:xfrm>
              <a:off x="3401" y="2079"/>
              <a:ext cx="280" cy="1296"/>
            </a:xfrm>
            <a:prstGeom prst="rightArrow">
              <a:avLst>
                <a:gd name="adj1" fmla="val 67750"/>
                <a:gd name="adj2" fmla="val 66167"/>
              </a:avLst>
            </a:prstGeom>
            <a:solidFill>
              <a:srgbClr val="C00000"/>
            </a:solidFill>
            <a:ln w="9525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28596" y="0"/>
            <a:ext cx="8001056" cy="135732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Проверь себя!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правляющая кнопка: возврат 14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8143900" y="5857892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альтернативный процесс 6"/>
          <p:cNvSpPr>
            <a:spLocks/>
          </p:cNvSpPr>
          <p:nvPr/>
        </p:nvSpPr>
        <p:spPr>
          <a:xfrm>
            <a:off x="3630364" y="2509235"/>
            <a:ext cx="1908000" cy="576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неядовитое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альтернативный процесс 7"/>
          <p:cNvSpPr>
            <a:spLocks/>
          </p:cNvSpPr>
          <p:nvPr/>
        </p:nvSpPr>
        <p:spPr>
          <a:xfrm>
            <a:off x="3630364" y="1910942"/>
            <a:ext cx="1908000" cy="576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прозрачное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альтернативный процесс 8"/>
          <p:cNvSpPr>
            <a:spLocks/>
          </p:cNvSpPr>
          <p:nvPr/>
        </p:nvSpPr>
        <p:spPr>
          <a:xfrm>
            <a:off x="3630364" y="3107528"/>
            <a:ext cx="1908000" cy="576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эластичное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альтернативный процесс 9"/>
          <p:cNvSpPr>
            <a:spLocks/>
          </p:cNvSpPr>
          <p:nvPr/>
        </p:nvSpPr>
        <p:spPr>
          <a:xfrm>
            <a:off x="3630364" y="3705821"/>
            <a:ext cx="1908000" cy="576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хрупкое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альтернативный процесс 10"/>
          <p:cNvSpPr>
            <a:spLocks/>
          </p:cNvSpPr>
          <p:nvPr/>
        </p:nvSpPr>
        <p:spPr>
          <a:xfrm>
            <a:off x="3630364" y="1312649"/>
            <a:ext cx="1908000" cy="576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прочное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альтернативный процесс 11"/>
          <p:cNvSpPr>
            <a:spLocks/>
          </p:cNvSpPr>
          <p:nvPr/>
        </p:nvSpPr>
        <p:spPr>
          <a:xfrm>
            <a:off x="3630364" y="714356"/>
            <a:ext cx="1908000" cy="576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твердое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альтернативный процесс 12"/>
          <p:cNvSpPr>
            <a:spLocks/>
          </p:cNvSpPr>
          <p:nvPr/>
        </p:nvSpPr>
        <p:spPr>
          <a:xfrm>
            <a:off x="3000364" y="4304114"/>
            <a:ext cx="3168000" cy="576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газонепроницаемое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лок-схема: альтернативный процесс 13"/>
          <p:cNvSpPr>
            <a:spLocks/>
          </p:cNvSpPr>
          <p:nvPr/>
        </p:nvSpPr>
        <p:spPr>
          <a:xfrm>
            <a:off x="3000364" y="5500702"/>
            <a:ext cx="3168000" cy="576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растворяется в воде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альтернативный процесс 14"/>
          <p:cNvSpPr>
            <a:spLocks/>
          </p:cNvSpPr>
          <p:nvPr/>
        </p:nvSpPr>
        <p:spPr>
          <a:xfrm>
            <a:off x="3000364" y="4902407"/>
            <a:ext cx="3168000" cy="576000"/>
          </a:xfrm>
          <a:prstGeom prst="flowChartAlternateProcess">
            <a:avLst/>
          </a:prstGeom>
          <a:solidFill>
            <a:srgbClr val="0066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светопроницаемое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1142984"/>
            <a:ext cx="2486036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парниках и теплицах</a:t>
            </a:r>
            <a:endParaRPr lang="ru-RU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1214422"/>
            <a:ext cx="2786082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Для хранения пищевых продуктов</a:t>
            </a:r>
            <a:endParaRPr lang="ru-RU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2304000" cy="17280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786322"/>
            <a:ext cx="1396800" cy="13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b="19733"/>
          <a:stretch>
            <a:fillRect/>
          </a:stretch>
        </p:blipFill>
        <p:spPr bwMode="auto">
          <a:xfrm>
            <a:off x="6286512" y="3214686"/>
            <a:ext cx="2019830" cy="22320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18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428604"/>
            <a:ext cx="1003340" cy="9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Управляющая кнопка: далее 18">
            <a:hlinkClick r:id="rId8" action="ppaction://hlinksldjump" highlightClick="1"/>
          </p:cNvPr>
          <p:cNvSpPr>
            <a:spLocks noChangeAspect="1"/>
          </p:cNvSpPr>
          <p:nvPr/>
        </p:nvSpPr>
        <p:spPr>
          <a:xfrm flipH="1">
            <a:off x="7572396" y="5857892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rId9" action="ppaction://hlinksldjump" highlightClick="1"/>
          </p:cNvPr>
          <p:cNvSpPr>
            <a:spLocks noChangeAspect="1"/>
          </p:cNvSpPr>
          <p:nvPr/>
        </p:nvSpPr>
        <p:spPr>
          <a:xfrm>
            <a:off x="8215338" y="5857892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928794" y="3429000"/>
            <a:ext cx="5200680" cy="776294"/>
          </a:xfrm>
          <a:prstGeom prst="round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Покупки в магазине укладываешь в пакет, приносишь домой и отправляешь в контейнер для мусора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21571" y="357166"/>
            <a:ext cx="6500858" cy="1714512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Проблемы экологии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8794" y="2357430"/>
            <a:ext cx="528641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Дешевизна пакетов и простота их оборота приводит к тому, что многие пакеты используются лишь очень короткое время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8794" y="3429000"/>
            <a:ext cx="5200680" cy="785818"/>
          </a:xfrm>
          <a:prstGeom prst="roundRect">
            <a:avLst/>
          </a:prstGeom>
          <a:solidFill>
            <a:srgbClr val="00B05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Твоя позиция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8794" y="4286256"/>
            <a:ext cx="5200680" cy="785818"/>
          </a:xfrm>
          <a:prstGeom prst="roundRect">
            <a:avLst/>
          </a:prstGeom>
          <a:solidFill>
            <a:srgbClr val="FFFF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триллиона пакетов в год используется в мире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3636" y="5214950"/>
            <a:ext cx="2271722" cy="914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Они убивают 1 млн. птиц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5214950"/>
            <a:ext cx="2271722" cy="914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Они убивают 100 тыс. морских обитателей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64655" y="5214950"/>
            <a:ext cx="2928958" cy="914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6 млн. 300 тыс. тонн сбрасывается в Мировой океан в год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071678"/>
            <a:ext cx="1089382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возврат 11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358214" y="6072206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857364"/>
            <a:ext cx="162408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928802"/>
            <a:ext cx="23520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785794"/>
            <a:ext cx="6072230" cy="7858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Кто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может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следовать дальше?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071942"/>
            <a:ext cx="909993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500562" y="4071942"/>
            <a:ext cx="909993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071942"/>
            <a:ext cx="909993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929454" y="4071942"/>
            <a:ext cx="909993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86116" y="5429264"/>
            <a:ext cx="9144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HCl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5429264"/>
            <a:ext cx="10080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NaBr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5429264"/>
            <a:ext cx="9144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5429264"/>
            <a:ext cx="15480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Ca(OH)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Блок-схема: знак завершения 16"/>
          <p:cNvSpPr>
            <a:spLocks/>
          </p:cNvSpPr>
          <p:nvPr/>
        </p:nvSpPr>
        <p:spPr>
          <a:xfrm>
            <a:off x="714348" y="535782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786454"/>
            <a:ext cx="5429288" cy="7858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Нажми на каждую формулу</a:t>
            </a:r>
          </a:p>
        </p:txBody>
      </p:sp>
      <p:pic>
        <p:nvPicPr>
          <p:cNvPr id="20" name="applause-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applause-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2" name="applause-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3" name="Управляющая кнопка: возврат 22">
            <a:hlinkClick r:id="rId10" action="ppaction://hlinksldjump" highlightClick="1"/>
          </p:cNvPr>
          <p:cNvSpPr>
            <a:spLocks noChangeAspect="1"/>
          </p:cNvSpPr>
          <p:nvPr/>
        </p:nvSpPr>
        <p:spPr>
          <a:xfrm>
            <a:off x="8215338" y="5929330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rId11" action="ppaction://hlinksldjump" highlightClick="1"/>
          </p:cNvPr>
          <p:cNvSpPr>
            <a:spLocks noChangeAspect="1"/>
          </p:cNvSpPr>
          <p:nvPr/>
        </p:nvSpPr>
        <p:spPr>
          <a:xfrm>
            <a:off x="7500958" y="5929330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1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22482 -0.2879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0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09201 -0.2879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01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17327 -0.2807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4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857364"/>
            <a:ext cx="162408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928802"/>
            <a:ext cx="23520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785794"/>
            <a:ext cx="6072230" cy="7858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Кто может следовать дальше?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071942"/>
            <a:ext cx="909993" cy="1224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500562" y="4071942"/>
            <a:ext cx="909993" cy="1224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071942"/>
            <a:ext cx="909993" cy="1224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929454" y="4071942"/>
            <a:ext cx="909993" cy="1224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86116" y="5429264"/>
            <a:ext cx="9144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5429264"/>
            <a:ext cx="10080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HCl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5429264"/>
            <a:ext cx="9144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5429264"/>
            <a:ext cx="15480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HBr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Блок-схема: знак завершения 16"/>
          <p:cNvSpPr>
            <a:spLocks/>
          </p:cNvSpPr>
          <p:nvPr/>
        </p:nvSpPr>
        <p:spPr>
          <a:xfrm>
            <a:off x="928662" y="5286388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715016"/>
            <a:ext cx="5429288" cy="7858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Нажми на каждую формулу</a:t>
            </a:r>
          </a:p>
        </p:txBody>
      </p:sp>
      <p:pic>
        <p:nvPicPr>
          <p:cNvPr id="19" name="applause-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applause-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000628" y="3286124"/>
            <a:ext cx="304800" cy="304800"/>
          </a:xfrm>
          <a:prstGeom prst="rect">
            <a:avLst/>
          </a:prstGeom>
        </p:spPr>
      </p:pic>
      <p:pic>
        <p:nvPicPr>
          <p:cNvPr id="21" name="applause-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786182" y="3286124"/>
            <a:ext cx="304800" cy="304800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rId9" action="ppaction://hlinksldjump" highlightClick="1"/>
          </p:cNvPr>
          <p:cNvSpPr>
            <a:spLocks noChangeAspect="1"/>
          </p:cNvSpPr>
          <p:nvPr/>
        </p:nvSpPr>
        <p:spPr>
          <a:xfrm>
            <a:off x="7572396" y="6000768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rId10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22483 -0.2983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14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01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09201 -0.2879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0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17327 -0.2807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4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857364"/>
            <a:ext cx="162408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928802"/>
            <a:ext cx="235200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785794"/>
            <a:ext cx="6072230" cy="7858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Кто может следовать дальше?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071942"/>
            <a:ext cx="909993" cy="1224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500562" y="4071942"/>
            <a:ext cx="909993" cy="1224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071942"/>
            <a:ext cx="909993" cy="1224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929454" y="4071942"/>
            <a:ext cx="909993" cy="1224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86116" y="5429264"/>
            <a:ext cx="10080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5429264"/>
            <a:ext cx="10080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5429264"/>
            <a:ext cx="9144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5429264"/>
            <a:ext cx="9720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Блок-схема: знак завершения 16"/>
          <p:cNvSpPr>
            <a:spLocks/>
          </p:cNvSpPr>
          <p:nvPr/>
        </p:nvSpPr>
        <p:spPr>
          <a:xfrm>
            <a:off x="857224" y="535782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5786454"/>
            <a:ext cx="5429288" cy="7858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Нажми на каждую формулу</a:t>
            </a:r>
          </a:p>
        </p:txBody>
      </p:sp>
      <p:pic>
        <p:nvPicPr>
          <p:cNvPr id="19" name="applause-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applause-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  <p:pic>
        <p:nvPicPr>
          <p:cNvPr id="21" name="applause-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  <p:sp>
        <p:nvSpPr>
          <p:cNvPr id="23" name="Управляющая кнопка: возврат 22">
            <a:hlinkClick r:id="rId9" action="ppaction://hlinksldjump" highlightClick="1"/>
          </p:cNvPr>
          <p:cNvSpPr>
            <a:spLocks noChangeAspect="1"/>
          </p:cNvSpPr>
          <p:nvPr/>
        </p:nvSpPr>
        <p:spPr>
          <a:xfrm>
            <a:off x="8215338" y="5929330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3.7037E-7 L 0.22135 -0.2879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01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0408 -0.2773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139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0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17327 -0.2807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4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00166" y="642918"/>
            <a:ext cx="614366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Мотивация</a:t>
            </a:r>
            <a:endParaRPr lang="ru-RU" sz="32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500174"/>
            <a:ext cx="7143800" cy="32861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Уважаемые участники!</a:t>
            </a:r>
          </a:p>
          <a:p>
            <a:r>
              <a:rPr lang="ru-RU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Вы начали изучать интересную и сложную науку химия. Химии принадлежит ключевая роль в ряду других наук (математика, физика, биология), объясняющих устройство мира. Помните, знания любят упорных и настойчивых. Ленивым и нелюбопытным знания в руки не даются. Пришло время показать ваши знания.    </a:t>
            </a:r>
          </a:p>
        </p:txBody>
      </p:sp>
      <p:pic>
        <p:nvPicPr>
          <p:cNvPr id="7" name="Picture 46" descr="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857760"/>
            <a:ext cx="1524000" cy="1355725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2793197" y="5286388"/>
            <a:ext cx="3557606" cy="9144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Успехов вам!</a:t>
            </a:r>
            <a:endParaRPr lang="ru-RU" sz="32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072462" y="5857892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928670"/>
            <a:ext cx="2126721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64371" y="5500702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3065" y="5072074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0453" y="4214818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Zn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21759" y="4643446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36535" y="2928934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endParaRPr lang="ru-RU" sz="28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7841" y="3357562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9147" y="3786190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65229" y="2928934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65229" y="4214818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65229" y="3786190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65229" y="3357562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65229" y="4643446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36535" y="3786190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36535" y="3357562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7841" y="4214818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07841" y="4643446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65229" y="2500306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36535" y="4214818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36535" y="4643446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07841" y="3786190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79147" y="4214818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79147" y="4643446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650453" y="4643446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365229" y="5072074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36535" y="5072074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79147" y="5072074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507841" y="5072074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50453" y="5072074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721759" y="5072074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93065" y="5500702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721759" y="5500702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650453" y="5500702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579147" y="5500702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507841" y="5500702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436535" y="5500702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365229" y="5500702"/>
            <a:ext cx="914400" cy="428628"/>
          </a:xfrm>
          <a:prstGeom prst="rect">
            <a:avLst/>
          </a:prstGeom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" name="Picture 20" descr="3D_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00504"/>
            <a:ext cx="1001712" cy="1295400"/>
          </a:xfrm>
          <a:prstGeom prst="rect">
            <a:avLst/>
          </a:prstGeom>
          <a:noFill/>
        </p:spPr>
      </p:pic>
      <p:sp>
        <p:nvSpPr>
          <p:cNvPr id="72" name="Прямоугольник 71"/>
          <p:cNvSpPr/>
          <p:nvPr/>
        </p:nvSpPr>
        <p:spPr>
          <a:xfrm>
            <a:off x="857224" y="2285992"/>
            <a:ext cx="528641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Иди по ступенькам вверх!</a:t>
            </a:r>
            <a:endParaRPr lang="ru-RU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71472" y="2928934"/>
            <a:ext cx="484349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Выбирай металлы!</a:t>
            </a:r>
            <a:endParaRPr lang="ru-RU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" name="0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5" name="Блок-схема: знак завершения 74"/>
          <p:cNvSpPr>
            <a:spLocks/>
          </p:cNvSpPr>
          <p:nvPr/>
        </p:nvSpPr>
        <p:spPr>
          <a:xfrm>
            <a:off x="5572132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28662" y="642918"/>
            <a:ext cx="5500726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Государство веществ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Управляющая кнопка: возврат 55">
            <a:hlinkClick r:id="rId7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далее 69">
            <a:hlinkClick r:id="rId8" action="ppaction://hlinksldjump" highlightClick="1"/>
          </p:cNvPr>
          <p:cNvSpPr>
            <a:spLocks noChangeAspect="1"/>
          </p:cNvSpPr>
          <p:nvPr/>
        </p:nvSpPr>
        <p:spPr>
          <a:xfrm>
            <a:off x="7500958" y="6000768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xit" presetSubtype="0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65500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500"/>
                            </p:stCondLst>
                            <p:childTnLst>
                              <p:par>
                                <p:cTn id="110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3" grpId="1" animBg="1"/>
      <p:bldP spid="14" grpId="1" animBg="1"/>
      <p:bldP spid="9" grpId="1" animBg="1"/>
      <p:bldP spid="15" grpId="0" animBg="1"/>
      <p:bldP spid="15" grpId="1" animBg="1"/>
      <p:bldP spid="1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0" grpId="1" animBg="1"/>
      <p:bldP spid="10" grpId="2" animBg="1"/>
      <p:bldP spid="10" grpId="3" animBg="1"/>
      <p:bldP spid="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64371" y="5500702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3065" y="5072074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0453" y="4214818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21759" y="4643446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36535" y="2928934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Zn</a:t>
            </a:r>
            <a:endParaRPr lang="ru-RU" sz="28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7841" y="3357562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9147" y="3786190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65229" y="2928934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65229" y="4214818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65229" y="3786190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65229" y="3357562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65229" y="4643446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36535" y="3786190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36535" y="3357562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7841" y="4214818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07841" y="4643446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65229" y="2500306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36535" y="4214818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36535" y="4643446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07841" y="3786190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79147" y="4214818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79147" y="4643446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650453" y="4643446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365229" y="5072074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36535" y="5072074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79147" y="5072074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507841" y="5072074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50453" y="5072074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721759" y="5072074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93065" y="5500702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721759" y="5500702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650453" y="5500702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579147" y="5500702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507841" y="5500702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436535" y="5500702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365229" y="5500702"/>
            <a:ext cx="91440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857232"/>
            <a:ext cx="2493088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0" descr="3D_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71942"/>
            <a:ext cx="1001712" cy="1295400"/>
          </a:xfrm>
          <a:prstGeom prst="rect">
            <a:avLst/>
          </a:prstGeom>
          <a:noFill/>
        </p:spPr>
      </p:pic>
      <p:sp>
        <p:nvSpPr>
          <p:cNvPr id="56" name="Блок-схема: знак завершения 55"/>
          <p:cNvSpPr>
            <a:spLocks/>
          </p:cNvSpPr>
          <p:nvPr/>
        </p:nvSpPr>
        <p:spPr>
          <a:xfrm>
            <a:off x="5643570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57224" y="2285992"/>
            <a:ext cx="528641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Иди по ступенькам вверх!</a:t>
            </a:r>
            <a:endParaRPr lang="ru-RU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71472" y="2928934"/>
            <a:ext cx="484349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Выбирай металлы!</a:t>
            </a:r>
            <a:endParaRPr lang="ru-RU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2" name="0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428596" y="642918"/>
            <a:ext cx="5500726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Государство веществ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Управляющая кнопка: возврат 74">
            <a:hlinkClick r:id="rId7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далее 75">
            <a:hlinkClick r:id="rId8" action="ppaction://hlinksldjump" highlightClick="1"/>
          </p:cNvPr>
          <p:cNvSpPr>
            <a:spLocks noChangeAspect="1"/>
          </p:cNvSpPr>
          <p:nvPr/>
        </p:nvSpPr>
        <p:spPr>
          <a:xfrm>
            <a:off x="7500958" y="6000768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00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500"/>
                            </p:stCondLst>
                            <p:childTnLst>
                              <p:par>
                                <p:cTn id="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5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5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9" grpId="0" animBg="1"/>
      <p:bldP spid="15" grpId="0" animBg="1"/>
      <p:bldP spid="15" grpId="1" animBg="1"/>
      <p:bldP spid="15" grpId="2" animBg="1"/>
      <p:bldP spid="7" grpId="0" animBg="1"/>
      <p:bldP spid="8" grpId="0" animBg="1"/>
      <p:bldP spid="8" grpId="1" animBg="1"/>
      <p:bldP spid="8" grpId="2" animBg="1"/>
      <p:bldP spid="10" grpId="0" animBg="1"/>
      <p:bldP spid="48" grpId="0" animBg="1"/>
      <p:bldP spid="48" grpId="1" animBg="1"/>
      <p:bldP spid="48" grpId="2" animBg="1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64371" y="5500702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3065" y="5072074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0453" y="4214818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Pt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21759" y="4643446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36535" y="2928934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Pb</a:t>
            </a:r>
            <a:endParaRPr lang="ru-RU" sz="28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7841" y="3357562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9147" y="3786190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65229" y="2928934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65229" y="4214818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65229" y="3786190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65229" y="3357562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65229" y="4643446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36535" y="3786190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36535" y="3357562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00694" y="4214818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07841" y="4643446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365229" y="2500306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36535" y="4214818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36535" y="4643446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07841" y="3786190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79147" y="4214818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79147" y="4643446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650453" y="4643446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365229" y="5072074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36535" y="5072074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79147" y="5072074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507841" y="5072074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650453" y="5072074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721759" y="5072074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93065" y="5500702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721759" y="5500702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650453" y="5500702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579147" y="5500702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507841" y="5500702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436535" y="5500702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365229" y="5500702"/>
            <a:ext cx="914400" cy="4286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57166"/>
            <a:ext cx="190883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0" descr="3D_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00504"/>
            <a:ext cx="1001712" cy="1295400"/>
          </a:xfrm>
          <a:prstGeom prst="rect">
            <a:avLst/>
          </a:prstGeom>
          <a:noFill/>
        </p:spPr>
      </p:pic>
      <p:sp>
        <p:nvSpPr>
          <p:cNvPr id="70" name="Блок-схема: знак завершения 69"/>
          <p:cNvSpPr>
            <a:spLocks/>
          </p:cNvSpPr>
          <p:nvPr/>
        </p:nvSpPr>
        <p:spPr>
          <a:xfrm>
            <a:off x="6215074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57224" y="2285992"/>
            <a:ext cx="528641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Иди по ступенькам вверх!</a:t>
            </a:r>
            <a:endParaRPr lang="ru-RU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71472" y="2928934"/>
            <a:ext cx="484349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Выбирай неметаллы!</a:t>
            </a:r>
            <a:endParaRPr lang="ru-RU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3" name="0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072066" y="3071810"/>
            <a:ext cx="304800" cy="304800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428596" y="642918"/>
            <a:ext cx="5929354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Государство веществ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Управляющая кнопка: возврат 74">
            <a:hlinkClick r:id="rId7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0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500"/>
                            </p:stCondLst>
                            <p:childTnLst>
                              <p:par>
                                <p:cTn id="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4" grpId="2" animBg="1"/>
      <p:bldP spid="9" grpId="0" animBg="1"/>
      <p:bldP spid="9" grpId="1" animBg="1"/>
      <p:bldP spid="9" grpId="2" animBg="1"/>
      <p:bldP spid="15" grpId="0" animBg="1"/>
      <p:bldP spid="7" grpId="0" animBg="1"/>
      <p:bldP spid="7" grpId="1" animBg="1"/>
      <p:bldP spid="7" grpId="2" animBg="1"/>
      <p:bldP spid="8" grpId="0" animBg="1"/>
      <p:bldP spid="10" grpId="0" animBg="1"/>
      <p:bldP spid="48" grpId="0" animBg="1"/>
      <p:bldP spid="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28596" y="642918"/>
            <a:ext cx="828680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Государство веществ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знак завершения 10"/>
          <p:cNvSpPr>
            <a:spLocks noChangeAspect="1"/>
          </p:cNvSpPr>
          <p:nvPr/>
        </p:nvSpPr>
        <p:spPr>
          <a:xfrm>
            <a:off x="4857752" y="5715016"/>
            <a:ext cx="1846810" cy="753752"/>
          </a:xfrm>
          <a:prstGeom prst="flowChartTerminato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Начать игру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>
            <a:spLocks/>
          </p:cNvSpPr>
          <p:nvPr/>
        </p:nvSpPr>
        <p:spPr>
          <a:xfrm>
            <a:off x="571472" y="3429000"/>
            <a:ext cx="8028000" cy="432000"/>
          </a:xfrm>
          <a:prstGeom prst="rect">
            <a:avLst/>
          </a:prstGeom>
          <a:solidFill>
            <a:srgbClr val="008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noFill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</a:t>
            </a:r>
            <a:endParaRPr lang="ru-RU" sz="4000" b="1" dirty="0">
              <a:ln w="1905"/>
              <a:noFill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>
            <a:spLocks/>
          </p:cNvSpPr>
          <p:nvPr/>
        </p:nvSpPr>
        <p:spPr>
          <a:xfrm>
            <a:off x="571472" y="4643446"/>
            <a:ext cx="8028000" cy="432000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noFill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dirty="0" smtClean="0">
                <a:ln w="1905"/>
                <a:noFill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n w="1905"/>
                <a:noFill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4000" b="1" dirty="0">
              <a:ln w="1905"/>
              <a:noFill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2910" y="5500702"/>
            <a:ext cx="48434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Выбери дорожку!</a:t>
            </a:r>
            <a:endParaRPr lang="ru-RU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>
            <a:hlinkClick r:id="rId3" action="ppaction://hlinksldjump"/>
          </p:cNvPr>
          <p:cNvSpPr>
            <a:spLocks/>
          </p:cNvSpPr>
          <p:nvPr/>
        </p:nvSpPr>
        <p:spPr>
          <a:xfrm>
            <a:off x="571472" y="4036223"/>
            <a:ext cx="8028000" cy="432000"/>
          </a:xfrm>
          <a:prstGeom prst="rect">
            <a:avLst/>
          </a:prstGeom>
          <a:solidFill>
            <a:srgbClr val="C0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noFill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CuO</a:t>
            </a:r>
            <a:endParaRPr lang="ru-RU" sz="4000" b="1" dirty="0">
              <a:ln w="1905"/>
              <a:noFill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143116"/>
            <a:ext cx="807249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Выбери вещества, содержащие кислород. </a:t>
            </a:r>
          </a:p>
          <a:p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Определи, к какому классу веществ они относятся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знак завершения 9"/>
          <p:cNvSpPr>
            <a:spLocks noChangeAspect="1"/>
          </p:cNvSpPr>
          <p:nvPr/>
        </p:nvSpPr>
        <p:spPr>
          <a:xfrm>
            <a:off x="4857752" y="5214950"/>
            <a:ext cx="1846810" cy="468000"/>
          </a:xfrm>
          <a:prstGeom prst="flowChartTerminato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42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928662" y="6429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Государство веществ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знак завершения 10"/>
          <p:cNvSpPr>
            <a:spLocks noChangeAspect="1"/>
          </p:cNvSpPr>
          <p:nvPr/>
        </p:nvSpPr>
        <p:spPr>
          <a:xfrm>
            <a:off x="5000628" y="6000768"/>
            <a:ext cx="1846810" cy="468000"/>
          </a:xfrm>
          <a:prstGeom prst="flowChartTerminato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Начать игру</a:t>
            </a:r>
            <a:endParaRPr lang="ru-RU" dirty="0"/>
          </a:p>
        </p:txBody>
      </p:sp>
      <p:sp>
        <p:nvSpPr>
          <p:cNvPr id="6" name="Прямоугольник 5"/>
          <p:cNvSpPr>
            <a:spLocks/>
          </p:cNvSpPr>
          <p:nvPr/>
        </p:nvSpPr>
        <p:spPr>
          <a:xfrm>
            <a:off x="428596" y="2143116"/>
            <a:ext cx="360000" cy="432000"/>
          </a:xfrm>
          <a:prstGeom prst="rect">
            <a:avLst/>
          </a:prstGeom>
          <a:solidFill>
            <a:srgbClr val="00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>
            <a:spLocks/>
          </p:cNvSpPr>
          <p:nvPr/>
        </p:nvSpPr>
        <p:spPr>
          <a:xfrm>
            <a:off x="785786" y="2143116"/>
            <a:ext cx="792000" cy="432000"/>
          </a:xfrm>
          <a:prstGeom prst="rect">
            <a:avLst/>
          </a:prstGeom>
          <a:solidFill>
            <a:srgbClr val="00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>
            <a:spLocks/>
          </p:cNvSpPr>
          <p:nvPr/>
        </p:nvSpPr>
        <p:spPr>
          <a:xfrm>
            <a:off x="1571604" y="2143116"/>
            <a:ext cx="1332000" cy="432000"/>
          </a:xfrm>
          <a:prstGeom prst="rect">
            <a:avLst/>
          </a:prstGeom>
          <a:solidFill>
            <a:srgbClr val="00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>
            <a:spLocks/>
          </p:cNvSpPr>
          <p:nvPr/>
        </p:nvSpPr>
        <p:spPr>
          <a:xfrm>
            <a:off x="4214810" y="2143116"/>
            <a:ext cx="1260000" cy="432000"/>
          </a:xfrm>
          <a:prstGeom prst="rect">
            <a:avLst/>
          </a:prstGeom>
          <a:solidFill>
            <a:srgbClr val="00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BaO</a:t>
            </a:r>
            <a:endParaRPr lang="ru-RU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>
            <a:spLocks/>
          </p:cNvSpPr>
          <p:nvPr/>
        </p:nvSpPr>
        <p:spPr>
          <a:xfrm>
            <a:off x="5500694" y="2143116"/>
            <a:ext cx="1692000" cy="432000"/>
          </a:xfrm>
          <a:prstGeom prst="rect">
            <a:avLst/>
          </a:prstGeom>
          <a:solidFill>
            <a:srgbClr val="00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>
            <a:spLocks/>
          </p:cNvSpPr>
          <p:nvPr/>
        </p:nvSpPr>
        <p:spPr>
          <a:xfrm>
            <a:off x="2857488" y="2143116"/>
            <a:ext cx="1332000" cy="432000"/>
          </a:xfrm>
          <a:prstGeom prst="rect">
            <a:avLst/>
          </a:prstGeom>
          <a:solidFill>
            <a:srgbClr val="00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KOH</a:t>
            </a:r>
            <a:endParaRPr lang="ru-RU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>
            <a:spLocks/>
          </p:cNvSpPr>
          <p:nvPr/>
        </p:nvSpPr>
        <p:spPr>
          <a:xfrm>
            <a:off x="7215206" y="2143116"/>
            <a:ext cx="1512000" cy="432000"/>
          </a:xfrm>
          <a:prstGeom prst="rect">
            <a:avLst/>
          </a:prstGeom>
          <a:solidFill>
            <a:srgbClr val="00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>
            <a:spLocks/>
          </p:cNvSpPr>
          <p:nvPr/>
        </p:nvSpPr>
        <p:spPr>
          <a:xfrm>
            <a:off x="512976" y="4643446"/>
            <a:ext cx="1152000" cy="432000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4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>
            <a:spLocks/>
          </p:cNvSpPr>
          <p:nvPr/>
        </p:nvSpPr>
        <p:spPr>
          <a:xfrm>
            <a:off x="1655984" y="4643446"/>
            <a:ext cx="1080000" cy="432000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HCl</a:t>
            </a:r>
            <a:endParaRPr lang="ru-RU" sz="4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>
            <a:spLocks/>
          </p:cNvSpPr>
          <p:nvPr/>
        </p:nvSpPr>
        <p:spPr>
          <a:xfrm>
            <a:off x="5656512" y="4643446"/>
            <a:ext cx="864000" cy="432000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Ca</a:t>
            </a:r>
            <a:endParaRPr lang="ru-RU" sz="4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>
            <a:spLocks/>
          </p:cNvSpPr>
          <p:nvPr/>
        </p:nvSpPr>
        <p:spPr>
          <a:xfrm>
            <a:off x="4227752" y="4643446"/>
            <a:ext cx="1440000" cy="432000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LiOH</a:t>
            </a:r>
            <a:endParaRPr lang="ru-RU" sz="4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>
            <a:spLocks/>
          </p:cNvSpPr>
          <p:nvPr/>
        </p:nvSpPr>
        <p:spPr>
          <a:xfrm>
            <a:off x="2727554" y="4643446"/>
            <a:ext cx="1512000" cy="432000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KNO</a:t>
            </a:r>
            <a:r>
              <a:rPr lang="en-US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>
            <a:spLocks/>
          </p:cNvSpPr>
          <p:nvPr/>
        </p:nvSpPr>
        <p:spPr>
          <a:xfrm>
            <a:off x="7371024" y="4643446"/>
            <a:ext cx="1260000" cy="432000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SiO</a:t>
            </a:r>
            <a:r>
              <a:rPr lang="en-US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>
            <a:spLocks/>
          </p:cNvSpPr>
          <p:nvPr/>
        </p:nvSpPr>
        <p:spPr>
          <a:xfrm>
            <a:off x="6513768" y="4643446"/>
            <a:ext cx="864000" cy="428628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As</a:t>
            </a:r>
            <a:endParaRPr lang="ru-RU" sz="28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17" descr="3D_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57224" y="571480"/>
            <a:ext cx="765175" cy="12954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>
            <a:spLocks/>
          </p:cNvSpPr>
          <p:nvPr/>
        </p:nvSpPr>
        <p:spPr>
          <a:xfrm>
            <a:off x="2945240" y="3324919"/>
            <a:ext cx="828000" cy="432000"/>
          </a:xfrm>
          <a:prstGeom prst="rect">
            <a:avLst/>
          </a:prstGeom>
          <a:solidFill>
            <a:srgbClr val="C0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Zn</a:t>
            </a:r>
            <a:endParaRPr lang="ru-RU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>
            <a:spLocks/>
          </p:cNvSpPr>
          <p:nvPr/>
        </p:nvSpPr>
        <p:spPr>
          <a:xfrm>
            <a:off x="516348" y="3324919"/>
            <a:ext cx="1296000" cy="432000"/>
          </a:xfrm>
          <a:prstGeom prst="rect">
            <a:avLst/>
          </a:prstGeom>
          <a:solidFill>
            <a:srgbClr val="C0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CuO</a:t>
            </a:r>
            <a:endParaRPr lang="ru-RU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>
            <a:spLocks/>
          </p:cNvSpPr>
          <p:nvPr/>
        </p:nvSpPr>
        <p:spPr>
          <a:xfrm>
            <a:off x="1802232" y="3324919"/>
            <a:ext cx="1152000" cy="432000"/>
          </a:xfrm>
          <a:prstGeom prst="rect">
            <a:avLst/>
          </a:prstGeom>
          <a:solidFill>
            <a:srgbClr val="C0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>
            <a:spLocks/>
          </p:cNvSpPr>
          <p:nvPr/>
        </p:nvSpPr>
        <p:spPr>
          <a:xfrm>
            <a:off x="8231652" y="3324919"/>
            <a:ext cx="396000" cy="428628"/>
          </a:xfrm>
          <a:prstGeom prst="rect">
            <a:avLst/>
          </a:prstGeom>
          <a:solidFill>
            <a:srgbClr val="C0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>
            <a:spLocks/>
          </p:cNvSpPr>
          <p:nvPr/>
        </p:nvSpPr>
        <p:spPr>
          <a:xfrm>
            <a:off x="3802496" y="3324919"/>
            <a:ext cx="1368000" cy="432000"/>
          </a:xfrm>
          <a:prstGeom prst="rect">
            <a:avLst/>
          </a:prstGeom>
          <a:solidFill>
            <a:srgbClr val="C0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>
            <a:spLocks/>
          </p:cNvSpPr>
          <p:nvPr/>
        </p:nvSpPr>
        <p:spPr>
          <a:xfrm>
            <a:off x="5159818" y="3324919"/>
            <a:ext cx="1620000" cy="432000"/>
          </a:xfrm>
          <a:prstGeom prst="rect">
            <a:avLst/>
          </a:prstGeom>
          <a:solidFill>
            <a:srgbClr val="C0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NaOH</a:t>
            </a:r>
            <a:endParaRPr lang="ru-RU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>
            <a:spLocks/>
          </p:cNvSpPr>
          <p:nvPr/>
        </p:nvSpPr>
        <p:spPr>
          <a:xfrm>
            <a:off x="6802892" y="3324919"/>
            <a:ext cx="1404000" cy="432000"/>
          </a:xfrm>
          <a:prstGeom prst="rect">
            <a:avLst/>
          </a:prstGeom>
          <a:solidFill>
            <a:srgbClr val="C0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AlCl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0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286908" y="3143248"/>
            <a:ext cx="304800" cy="304800"/>
          </a:xfrm>
          <a:prstGeom prst="rect">
            <a:avLst/>
          </a:prstGeom>
        </p:spPr>
      </p:pic>
      <p:sp>
        <p:nvSpPr>
          <p:cNvPr id="36" name="Блок-схема: альтернативный процесс 35"/>
          <p:cNvSpPr/>
          <p:nvPr/>
        </p:nvSpPr>
        <p:spPr>
          <a:xfrm>
            <a:off x="428596" y="5500702"/>
            <a:ext cx="2200284" cy="9144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Стоп игра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>
            <a:spLocks/>
          </p:cNvSpPr>
          <p:nvPr/>
        </p:nvSpPr>
        <p:spPr>
          <a:xfrm>
            <a:off x="3357554" y="5357826"/>
            <a:ext cx="1584000" cy="432000"/>
          </a:xfrm>
          <a:prstGeom prst="rect">
            <a:avLst/>
          </a:prstGeom>
          <a:solidFill>
            <a:srgbClr val="00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Проверка</a:t>
            </a:r>
            <a:endParaRPr lang="ru-RU" sz="24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>
            <a:spLocks/>
          </p:cNvSpPr>
          <p:nvPr/>
        </p:nvSpPr>
        <p:spPr>
          <a:xfrm>
            <a:off x="5072066" y="5357826"/>
            <a:ext cx="1584000" cy="432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Проверка</a:t>
            </a:r>
            <a:endParaRPr lang="ru-RU" sz="24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>
            <a:spLocks/>
          </p:cNvSpPr>
          <p:nvPr/>
        </p:nvSpPr>
        <p:spPr>
          <a:xfrm>
            <a:off x="6786578" y="5357826"/>
            <a:ext cx="1584000" cy="4320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Проверка</a:t>
            </a:r>
            <a:endParaRPr lang="ru-RU" sz="240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Управляющая кнопка: возврат 37">
            <a:hlinkClick r:id="rId6" action="ppaction://hlinksldjump" highlightClick="1"/>
          </p:cNvPr>
          <p:cNvSpPr>
            <a:spLocks noChangeAspect="1"/>
          </p:cNvSpPr>
          <p:nvPr/>
        </p:nvSpPr>
        <p:spPr>
          <a:xfrm>
            <a:off x="8215338" y="5929330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алее 38">
            <a:hlinkClick r:id="rId7" action="ppaction://hlinksldjump" highlightClick="1"/>
          </p:cNvPr>
          <p:cNvSpPr>
            <a:spLocks noChangeAspect="1"/>
          </p:cNvSpPr>
          <p:nvPr/>
        </p:nvSpPr>
        <p:spPr>
          <a:xfrm flipH="1">
            <a:off x="7500958" y="5929330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550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77778E-7 2.22222E-6 L 0.67934 -0.003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5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67934 -0.00324 L 0.00208 -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6" grpId="0" animBg="1"/>
      <p:bldP spid="22" grpId="0" animBg="1"/>
      <p:bldP spid="25" grpId="0" animBg="1"/>
      <p:bldP spid="33" grpId="0" animBg="1"/>
      <p:bldP spid="19" grpId="1" animBg="1"/>
      <p:bldP spid="21" grpId="0" animBg="1"/>
      <p:bldP spid="24" grpId="0" animBg="1"/>
      <p:bldP spid="29" grpId="0" animBg="1"/>
      <p:bldP spid="36" grpId="0" animBg="1"/>
      <p:bldP spid="37" grpId="0" animBg="1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8429684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Государство веществ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3571876"/>
            <a:ext cx="1404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3571876"/>
            <a:ext cx="1404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571876"/>
            <a:ext cx="1404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HClO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285860"/>
            <a:ext cx="778674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Выбери формулы веществ с наибольшим числом атомов в молекуле</a:t>
            </a:r>
            <a:endParaRPr lang="ru-RU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4714884"/>
            <a:ext cx="1404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CaCl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4714884"/>
            <a:ext cx="1404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NaCl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4714884"/>
            <a:ext cx="1404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AlCl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знак завершения 14"/>
          <p:cNvSpPr>
            <a:spLocks/>
          </p:cNvSpPr>
          <p:nvPr/>
        </p:nvSpPr>
        <p:spPr>
          <a:xfrm>
            <a:off x="6929454" y="535782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2786058"/>
            <a:ext cx="1404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2786058"/>
            <a:ext cx="1404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2786058"/>
            <a:ext cx="1404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5500702"/>
            <a:ext cx="1404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5500702"/>
            <a:ext cx="1404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14942" y="5500702"/>
            <a:ext cx="1404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1142976" y="2928934"/>
            <a:ext cx="692656" cy="14287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1142976" y="4714884"/>
            <a:ext cx="692656" cy="14287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3" descr="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286124"/>
            <a:ext cx="1116012" cy="129540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7286644" y="235743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8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Управляющая кнопка: далее 27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143900" y="5929330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xit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8429684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Государство веществ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3571876"/>
            <a:ext cx="2232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3571876"/>
            <a:ext cx="1404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571876"/>
            <a:ext cx="1404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285860"/>
            <a:ext cx="7812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Выбери формулы веществ с наибольшим числом атомов в молекуле</a:t>
            </a:r>
            <a:endParaRPr lang="ru-RU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4714884"/>
            <a:ext cx="1584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OH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4714884"/>
            <a:ext cx="1728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Fe(OH)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4714884"/>
            <a:ext cx="1404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знак завершения 14"/>
          <p:cNvSpPr>
            <a:spLocks/>
          </p:cNvSpPr>
          <p:nvPr/>
        </p:nvSpPr>
        <p:spPr>
          <a:xfrm>
            <a:off x="6929454" y="500063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2786058"/>
            <a:ext cx="2232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2786058"/>
            <a:ext cx="1404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2786058"/>
            <a:ext cx="1404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28794" y="5500702"/>
            <a:ext cx="1584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5500702"/>
            <a:ext cx="1728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14942" y="5500702"/>
            <a:ext cx="1404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00034" y="2857496"/>
            <a:ext cx="691200" cy="14287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71472" y="4786322"/>
            <a:ext cx="692656" cy="14287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3" descr="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286124"/>
            <a:ext cx="1116012" cy="129540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7286644" y="235743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8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Управляющая кнопка: далее 29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143900" y="5929330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xit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357166"/>
            <a:ext cx="8429684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Государство веществ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571876"/>
            <a:ext cx="2232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NaNO3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3571876"/>
            <a:ext cx="1800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NaHCO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571876"/>
            <a:ext cx="1728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Fe(OH)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285860"/>
            <a:ext cx="7812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Выбери формулы веществ с наибольшим числом атомов в молекуле</a:t>
            </a:r>
            <a:endParaRPr lang="ru-RU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4714884"/>
            <a:ext cx="1584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4714884"/>
            <a:ext cx="1728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4714884"/>
            <a:ext cx="1404000" cy="771524"/>
          </a:xfrm>
          <a:prstGeom prst="rect">
            <a:avLst/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Блок-схема: знак завершения 14"/>
          <p:cNvSpPr>
            <a:spLocks/>
          </p:cNvSpPr>
          <p:nvPr/>
        </p:nvSpPr>
        <p:spPr>
          <a:xfrm>
            <a:off x="6929454" y="5143512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2786058"/>
            <a:ext cx="2232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28992" y="2786058"/>
            <a:ext cx="1800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2786058"/>
            <a:ext cx="1728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28794" y="5500702"/>
            <a:ext cx="1584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5500702"/>
            <a:ext cx="1728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14942" y="5500702"/>
            <a:ext cx="1404000" cy="771524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00034" y="2857496"/>
            <a:ext cx="691200" cy="14287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71472" y="4786322"/>
            <a:ext cx="692656" cy="14287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3" descr="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286124"/>
            <a:ext cx="1116012" cy="129540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7286644" y="235743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8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Управляющая кнопка: возврат 27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143900" y="5857892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xit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4" grpId="0" animBg="1"/>
      <p:bldP spid="15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2708211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57884" y="1571612"/>
            <a:ext cx="2708211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00760" y="4143380"/>
            <a:ext cx="2143140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357290" y="1214422"/>
            <a:ext cx="5388428" cy="4572032"/>
          </a:xfrm>
          <a:custGeom>
            <a:avLst/>
            <a:gdLst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640114 w 5421086"/>
              <a:gd name="connsiteY16" fmla="*/ 3247571 h 5187043"/>
              <a:gd name="connsiteX17" fmla="*/ 1444171 w 5421086"/>
              <a:gd name="connsiteY17" fmla="*/ 3258457 h 5187043"/>
              <a:gd name="connsiteX18" fmla="*/ 1041400 w 5421086"/>
              <a:gd name="connsiteY18" fmla="*/ 3367314 h 5187043"/>
              <a:gd name="connsiteX19" fmla="*/ 943429 w 5421086"/>
              <a:gd name="connsiteY19" fmla="*/ 3389086 h 5187043"/>
              <a:gd name="connsiteX20" fmla="*/ 812800 w 5421086"/>
              <a:gd name="connsiteY20" fmla="*/ 3683000 h 5187043"/>
              <a:gd name="connsiteX21" fmla="*/ 769257 w 5421086"/>
              <a:gd name="connsiteY21" fmla="*/ 4205514 h 5187043"/>
              <a:gd name="connsiteX22" fmla="*/ 1008743 w 5421086"/>
              <a:gd name="connsiteY22" fmla="*/ 4238171 h 5187043"/>
              <a:gd name="connsiteX23" fmla="*/ 1172029 w 5421086"/>
              <a:gd name="connsiteY23" fmla="*/ 4586514 h 5187043"/>
              <a:gd name="connsiteX24" fmla="*/ 769257 w 5421086"/>
              <a:gd name="connsiteY24" fmla="*/ 4978400 h 5187043"/>
              <a:gd name="connsiteX25" fmla="*/ 758371 w 5421086"/>
              <a:gd name="connsiteY25" fmla="*/ 4978400 h 5187043"/>
              <a:gd name="connsiteX26" fmla="*/ 660400 w 5421086"/>
              <a:gd name="connsiteY26" fmla="*/ 5141686 h 5187043"/>
              <a:gd name="connsiteX27" fmla="*/ 4720771 w 5421086"/>
              <a:gd name="connsiteY27" fmla="*/ 5141686 h 5187043"/>
              <a:gd name="connsiteX28" fmla="*/ 4666343 w 5421086"/>
              <a:gd name="connsiteY28" fmla="*/ 4869543 h 5187043"/>
              <a:gd name="connsiteX29" fmla="*/ 4002314 w 5421086"/>
              <a:gd name="connsiteY29" fmla="*/ 4575628 h 5187043"/>
              <a:gd name="connsiteX30" fmla="*/ 3338286 w 5421086"/>
              <a:gd name="connsiteY30" fmla="*/ 4216400 h 5187043"/>
              <a:gd name="connsiteX31" fmla="*/ 3338286 w 5421086"/>
              <a:gd name="connsiteY31" fmla="*/ 3595914 h 5187043"/>
              <a:gd name="connsiteX32" fmla="*/ 3436257 w 5421086"/>
              <a:gd name="connsiteY32" fmla="*/ 3574143 h 5187043"/>
              <a:gd name="connsiteX33" fmla="*/ 4165600 w 5421086"/>
              <a:gd name="connsiteY33" fmla="*/ 3040743 h 5187043"/>
              <a:gd name="connsiteX34" fmla="*/ 4132943 w 5421086"/>
              <a:gd name="connsiteY34" fmla="*/ 2768600 h 5187043"/>
              <a:gd name="connsiteX35" fmla="*/ 3849914 w 5421086"/>
              <a:gd name="connsiteY35" fmla="*/ 2082800 h 5187043"/>
              <a:gd name="connsiteX36" fmla="*/ 3664857 w 5421086"/>
              <a:gd name="connsiteY36" fmla="*/ 1952171 h 5187043"/>
              <a:gd name="connsiteX37" fmla="*/ 3828143 w 5421086"/>
              <a:gd name="connsiteY37" fmla="*/ 1832428 h 5187043"/>
              <a:gd name="connsiteX38" fmla="*/ 4176486 w 5421086"/>
              <a:gd name="connsiteY38" fmla="*/ 1712686 h 5187043"/>
              <a:gd name="connsiteX39" fmla="*/ 4328886 w 5421086"/>
              <a:gd name="connsiteY39" fmla="*/ 1658257 h 5187043"/>
              <a:gd name="connsiteX40" fmla="*/ 4437743 w 5421086"/>
              <a:gd name="connsiteY40" fmla="*/ 1527628 h 5187043"/>
              <a:gd name="connsiteX41" fmla="*/ 4524829 w 5421086"/>
              <a:gd name="connsiteY41" fmla="*/ 1320800 h 5187043"/>
              <a:gd name="connsiteX42" fmla="*/ 4220029 w 5421086"/>
              <a:gd name="connsiteY42" fmla="*/ 972457 h 5187043"/>
              <a:gd name="connsiteX43" fmla="*/ 3860800 w 5421086"/>
              <a:gd name="connsiteY43" fmla="*/ 918028 h 5187043"/>
              <a:gd name="connsiteX44" fmla="*/ 3817257 w 5421086"/>
              <a:gd name="connsiteY44" fmla="*/ 830943 h 5187043"/>
              <a:gd name="connsiteX45" fmla="*/ 3849914 w 5421086"/>
              <a:gd name="connsiteY45" fmla="*/ 743857 h 5187043"/>
              <a:gd name="connsiteX46" fmla="*/ 4002314 w 5421086"/>
              <a:gd name="connsiteY46" fmla="*/ 645886 h 5187043"/>
              <a:gd name="connsiteX47" fmla="*/ 4176486 w 5421086"/>
              <a:gd name="connsiteY47" fmla="*/ 537028 h 5187043"/>
              <a:gd name="connsiteX48" fmla="*/ 4187371 w 5421086"/>
              <a:gd name="connsiteY48" fmla="*/ 449943 h 5187043"/>
              <a:gd name="connsiteX49" fmla="*/ 4263571 w 5421086"/>
              <a:gd name="connsiteY49" fmla="*/ 362857 h 5187043"/>
              <a:gd name="connsiteX50" fmla="*/ 3991429 w 5421086"/>
              <a:gd name="connsiteY50" fmla="*/ 58057 h 5187043"/>
              <a:gd name="connsiteX51" fmla="*/ 4132943 w 5421086"/>
              <a:gd name="connsiteY51" fmla="*/ 79828 h 5187043"/>
              <a:gd name="connsiteX52" fmla="*/ 4165600 w 5421086"/>
              <a:gd name="connsiteY52" fmla="*/ 79828 h 5187043"/>
              <a:gd name="connsiteX53" fmla="*/ 5243286 w 5421086"/>
              <a:gd name="connsiteY53" fmla="*/ 112486 h 5187043"/>
              <a:gd name="connsiteX54" fmla="*/ 5232400 w 5421086"/>
              <a:gd name="connsiteY54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640114 w 5421086"/>
              <a:gd name="connsiteY16" fmla="*/ 3247571 h 5187043"/>
              <a:gd name="connsiteX17" fmla="*/ 1444171 w 5421086"/>
              <a:gd name="connsiteY17" fmla="*/ 3258457 h 5187043"/>
              <a:gd name="connsiteX18" fmla="*/ 1571636 w 5421086"/>
              <a:gd name="connsiteY18" fmla="*/ 3786214 h 5187043"/>
              <a:gd name="connsiteX19" fmla="*/ 943429 w 5421086"/>
              <a:gd name="connsiteY19" fmla="*/ 3389086 h 5187043"/>
              <a:gd name="connsiteX20" fmla="*/ 812800 w 5421086"/>
              <a:gd name="connsiteY20" fmla="*/ 3683000 h 5187043"/>
              <a:gd name="connsiteX21" fmla="*/ 769257 w 5421086"/>
              <a:gd name="connsiteY21" fmla="*/ 4205514 h 5187043"/>
              <a:gd name="connsiteX22" fmla="*/ 1008743 w 5421086"/>
              <a:gd name="connsiteY22" fmla="*/ 4238171 h 5187043"/>
              <a:gd name="connsiteX23" fmla="*/ 1172029 w 5421086"/>
              <a:gd name="connsiteY23" fmla="*/ 4586514 h 5187043"/>
              <a:gd name="connsiteX24" fmla="*/ 769257 w 5421086"/>
              <a:gd name="connsiteY24" fmla="*/ 4978400 h 5187043"/>
              <a:gd name="connsiteX25" fmla="*/ 758371 w 5421086"/>
              <a:gd name="connsiteY25" fmla="*/ 4978400 h 5187043"/>
              <a:gd name="connsiteX26" fmla="*/ 660400 w 5421086"/>
              <a:gd name="connsiteY26" fmla="*/ 5141686 h 5187043"/>
              <a:gd name="connsiteX27" fmla="*/ 4720771 w 5421086"/>
              <a:gd name="connsiteY27" fmla="*/ 5141686 h 5187043"/>
              <a:gd name="connsiteX28" fmla="*/ 4666343 w 5421086"/>
              <a:gd name="connsiteY28" fmla="*/ 4869543 h 5187043"/>
              <a:gd name="connsiteX29" fmla="*/ 4002314 w 5421086"/>
              <a:gd name="connsiteY29" fmla="*/ 4575628 h 5187043"/>
              <a:gd name="connsiteX30" fmla="*/ 3338286 w 5421086"/>
              <a:gd name="connsiteY30" fmla="*/ 4216400 h 5187043"/>
              <a:gd name="connsiteX31" fmla="*/ 3338286 w 5421086"/>
              <a:gd name="connsiteY31" fmla="*/ 3595914 h 5187043"/>
              <a:gd name="connsiteX32" fmla="*/ 3436257 w 5421086"/>
              <a:gd name="connsiteY32" fmla="*/ 3574143 h 5187043"/>
              <a:gd name="connsiteX33" fmla="*/ 4165600 w 5421086"/>
              <a:gd name="connsiteY33" fmla="*/ 3040743 h 5187043"/>
              <a:gd name="connsiteX34" fmla="*/ 4132943 w 5421086"/>
              <a:gd name="connsiteY34" fmla="*/ 2768600 h 5187043"/>
              <a:gd name="connsiteX35" fmla="*/ 3849914 w 5421086"/>
              <a:gd name="connsiteY35" fmla="*/ 2082800 h 5187043"/>
              <a:gd name="connsiteX36" fmla="*/ 3664857 w 5421086"/>
              <a:gd name="connsiteY36" fmla="*/ 1952171 h 5187043"/>
              <a:gd name="connsiteX37" fmla="*/ 3828143 w 5421086"/>
              <a:gd name="connsiteY37" fmla="*/ 1832428 h 5187043"/>
              <a:gd name="connsiteX38" fmla="*/ 4176486 w 5421086"/>
              <a:gd name="connsiteY38" fmla="*/ 1712686 h 5187043"/>
              <a:gd name="connsiteX39" fmla="*/ 4328886 w 5421086"/>
              <a:gd name="connsiteY39" fmla="*/ 1658257 h 5187043"/>
              <a:gd name="connsiteX40" fmla="*/ 4437743 w 5421086"/>
              <a:gd name="connsiteY40" fmla="*/ 1527628 h 5187043"/>
              <a:gd name="connsiteX41" fmla="*/ 4524829 w 5421086"/>
              <a:gd name="connsiteY41" fmla="*/ 1320800 h 5187043"/>
              <a:gd name="connsiteX42" fmla="*/ 4220029 w 5421086"/>
              <a:gd name="connsiteY42" fmla="*/ 972457 h 5187043"/>
              <a:gd name="connsiteX43" fmla="*/ 3860800 w 5421086"/>
              <a:gd name="connsiteY43" fmla="*/ 918028 h 5187043"/>
              <a:gd name="connsiteX44" fmla="*/ 3817257 w 5421086"/>
              <a:gd name="connsiteY44" fmla="*/ 830943 h 5187043"/>
              <a:gd name="connsiteX45" fmla="*/ 3849914 w 5421086"/>
              <a:gd name="connsiteY45" fmla="*/ 743857 h 5187043"/>
              <a:gd name="connsiteX46" fmla="*/ 4002314 w 5421086"/>
              <a:gd name="connsiteY46" fmla="*/ 645886 h 5187043"/>
              <a:gd name="connsiteX47" fmla="*/ 4176486 w 5421086"/>
              <a:gd name="connsiteY47" fmla="*/ 537028 h 5187043"/>
              <a:gd name="connsiteX48" fmla="*/ 4187371 w 5421086"/>
              <a:gd name="connsiteY48" fmla="*/ 449943 h 5187043"/>
              <a:gd name="connsiteX49" fmla="*/ 4263571 w 5421086"/>
              <a:gd name="connsiteY49" fmla="*/ 362857 h 5187043"/>
              <a:gd name="connsiteX50" fmla="*/ 3991429 w 5421086"/>
              <a:gd name="connsiteY50" fmla="*/ 58057 h 5187043"/>
              <a:gd name="connsiteX51" fmla="*/ 4132943 w 5421086"/>
              <a:gd name="connsiteY51" fmla="*/ 79828 h 5187043"/>
              <a:gd name="connsiteX52" fmla="*/ 4165600 w 5421086"/>
              <a:gd name="connsiteY52" fmla="*/ 79828 h 5187043"/>
              <a:gd name="connsiteX53" fmla="*/ 5243286 w 5421086"/>
              <a:gd name="connsiteY53" fmla="*/ 112486 h 5187043"/>
              <a:gd name="connsiteX54" fmla="*/ 5232400 w 5421086"/>
              <a:gd name="connsiteY54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444171 w 5421086"/>
              <a:gd name="connsiteY17" fmla="*/ 3258457 h 5187043"/>
              <a:gd name="connsiteX18" fmla="*/ 1571636 w 5421086"/>
              <a:gd name="connsiteY18" fmla="*/ 3786214 h 5187043"/>
              <a:gd name="connsiteX19" fmla="*/ 943429 w 5421086"/>
              <a:gd name="connsiteY19" fmla="*/ 3389086 h 5187043"/>
              <a:gd name="connsiteX20" fmla="*/ 812800 w 5421086"/>
              <a:gd name="connsiteY20" fmla="*/ 3683000 h 5187043"/>
              <a:gd name="connsiteX21" fmla="*/ 769257 w 5421086"/>
              <a:gd name="connsiteY21" fmla="*/ 4205514 h 5187043"/>
              <a:gd name="connsiteX22" fmla="*/ 1008743 w 5421086"/>
              <a:gd name="connsiteY22" fmla="*/ 4238171 h 5187043"/>
              <a:gd name="connsiteX23" fmla="*/ 1172029 w 5421086"/>
              <a:gd name="connsiteY23" fmla="*/ 4586514 h 5187043"/>
              <a:gd name="connsiteX24" fmla="*/ 769257 w 5421086"/>
              <a:gd name="connsiteY24" fmla="*/ 4978400 h 5187043"/>
              <a:gd name="connsiteX25" fmla="*/ 758371 w 5421086"/>
              <a:gd name="connsiteY25" fmla="*/ 4978400 h 5187043"/>
              <a:gd name="connsiteX26" fmla="*/ 660400 w 5421086"/>
              <a:gd name="connsiteY26" fmla="*/ 5141686 h 5187043"/>
              <a:gd name="connsiteX27" fmla="*/ 4720771 w 5421086"/>
              <a:gd name="connsiteY27" fmla="*/ 5141686 h 5187043"/>
              <a:gd name="connsiteX28" fmla="*/ 4666343 w 5421086"/>
              <a:gd name="connsiteY28" fmla="*/ 4869543 h 5187043"/>
              <a:gd name="connsiteX29" fmla="*/ 4002314 w 5421086"/>
              <a:gd name="connsiteY29" fmla="*/ 4575628 h 5187043"/>
              <a:gd name="connsiteX30" fmla="*/ 3338286 w 5421086"/>
              <a:gd name="connsiteY30" fmla="*/ 4216400 h 5187043"/>
              <a:gd name="connsiteX31" fmla="*/ 3338286 w 5421086"/>
              <a:gd name="connsiteY31" fmla="*/ 3595914 h 5187043"/>
              <a:gd name="connsiteX32" fmla="*/ 3436257 w 5421086"/>
              <a:gd name="connsiteY32" fmla="*/ 3574143 h 5187043"/>
              <a:gd name="connsiteX33" fmla="*/ 4165600 w 5421086"/>
              <a:gd name="connsiteY33" fmla="*/ 3040743 h 5187043"/>
              <a:gd name="connsiteX34" fmla="*/ 4132943 w 5421086"/>
              <a:gd name="connsiteY34" fmla="*/ 2768600 h 5187043"/>
              <a:gd name="connsiteX35" fmla="*/ 3849914 w 5421086"/>
              <a:gd name="connsiteY35" fmla="*/ 2082800 h 5187043"/>
              <a:gd name="connsiteX36" fmla="*/ 3664857 w 5421086"/>
              <a:gd name="connsiteY36" fmla="*/ 1952171 h 5187043"/>
              <a:gd name="connsiteX37" fmla="*/ 3828143 w 5421086"/>
              <a:gd name="connsiteY37" fmla="*/ 1832428 h 5187043"/>
              <a:gd name="connsiteX38" fmla="*/ 4176486 w 5421086"/>
              <a:gd name="connsiteY38" fmla="*/ 1712686 h 5187043"/>
              <a:gd name="connsiteX39" fmla="*/ 4328886 w 5421086"/>
              <a:gd name="connsiteY39" fmla="*/ 1658257 h 5187043"/>
              <a:gd name="connsiteX40" fmla="*/ 4437743 w 5421086"/>
              <a:gd name="connsiteY40" fmla="*/ 1527628 h 5187043"/>
              <a:gd name="connsiteX41" fmla="*/ 4524829 w 5421086"/>
              <a:gd name="connsiteY41" fmla="*/ 1320800 h 5187043"/>
              <a:gd name="connsiteX42" fmla="*/ 4220029 w 5421086"/>
              <a:gd name="connsiteY42" fmla="*/ 972457 h 5187043"/>
              <a:gd name="connsiteX43" fmla="*/ 3860800 w 5421086"/>
              <a:gd name="connsiteY43" fmla="*/ 918028 h 5187043"/>
              <a:gd name="connsiteX44" fmla="*/ 3817257 w 5421086"/>
              <a:gd name="connsiteY44" fmla="*/ 830943 h 5187043"/>
              <a:gd name="connsiteX45" fmla="*/ 3849914 w 5421086"/>
              <a:gd name="connsiteY45" fmla="*/ 743857 h 5187043"/>
              <a:gd name="connsiteX46" fmla="*/ 4002314 w 5421086"/>
              <a:gd name="connsiteY46" fmla="*/ 645886 h 5187043"/>
              <a:gd name="connsiteX47" fmla="*/ 4176486 w 5421086"/>
              <a:gd name="connsiteY47" fmla="*/ 537028 h 5187043"/>
              <a:gd name="connsiteX48" fmla="*/ 4187371 w 5421086"/>
              <a:gd name="connsiteY48" fmla="*/ 449943 h 5187043"/>
              <a:gd name="connsiteX49" fmla="*/ 4263571 w 5421086"/>
              <a:gd name="connsiteY49" fmla="*/ 362857 h 5187043"/>
              <a:gd name="connsiteX50" fmla="*/ 3991429 w 5421086"/>
              <a:gd name="connsiteY50" fmla="*/ 58057 h 5187043"/>
              <a:gd name="connsiteX51" fmla="*/ 4132943 w 5421086"/>
              <a:gd name="connsiteY51" fmla="*/ 79828 h 5187043"/>
              <a:gd name="connsiteX52" fmla="*/ 4165600 w 5421086"/>
              <a:gd name="connsiteY52" fmla="*/ 79828 h 5187043"/>
              <a:gd name="connsiteX53" fmla="*/ 5243286 w 5421086"/>
              <a:gd name="connsiteY53" fmla="*/ 112486 h 5187043"/>
              <a:gd name="connsiteX54" fmla="*/ 5232400 w 5421086"/>
              <a:gd name="connsiteY54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571636 w 5421086"/>
              <a:gd name="connsiteY17" fmla="*/ 3786214 h 5187043"/>
              <a:gd name="connsiteX18" fmla="*/ 943429 w 5421086"/>
              <a:gd name="connsiteY18" fmla="*/ 3389086 h 5187043"/>
              <a:gd name="connsiteX19" fmla="*/ 812800 w 5421086"/>
              <a:gd name="connsiteY19" fmla="*/ 3683000 h 5187043"/>
              <a:gd name="connsiteX20" fmla="*/ 769257 w 5421086"/>
              <a:gd name="connsiteY20" fmla="*/ 4205514 h 5187043"/>
              <a:gd name="connsiteX21" fmla="*/ 1008743 w 5421086"/>
              <a:gd name="connsiteY21" fmla="*/ 4238171 h 5187043"/>
              <a:gd name="connsiteX22" fmla="*/ 1172029 w 5421086"/>
              <a:gd name="connsiteY22" fmla="*/ 4586514 h 5187043"/>
              <a:gd name="connsiteX23" fmla="*/ 769257 w 5421086"/>
              <a:gd name="connsiteY23" fmla="*/ 4978400 h 5187043"/>
              <a:gd name="connsiteX24" fmla="*/ 758371 w 5421086"/>
              <a:gd name="connsiteY24" fmla="*/ 4978400 h 5187043"/>
              <a:gd name="connsiteX25" fmla="*/ 660400 w 5421086"/>
              <a:gd name="connsiteY25" fmla="*/ 5141686 h 5187043"/>
              <a:gd name="connsiteX26" fmla="*/ 4720771 w 5421086"/>
              <a:gd name="connsiteY26" fmla="*/ 5141686 h 5187043"/>
              <a:gd name="connsiteX27" fmla="*/ 4666343 w 5421086"/>
              <a:gd name="connsiteY27" fmla="*/ 4869543 h 5187043"/>
              <a:gd name="connsiteX28" fmla="*/ 4002314 w 5421086"/>
              <a:gd name="connsiteY28" fmla="*/ 4575628 h 5187043"/>
              <a:gd name="connsiteX29" fmla="*/ 3338286 w 5421086"/>
              <a:gd name="connsiteY29" fmla="*/ 4216400 h 5187043"/>
              <a:gd name="connsiteX30" fmla="*/ 3338286 w 5421086"/>
              <a:gd name="connsiteY30" fmla="*/ 3595914 h 5187043"/>
              <a:gd name="connsiteX31" fmla="*/ 3436257 w 5421086"/>
              <a:gd name="connsiteY31" fmla="*/ 3574143 h 5187043"/>
              <a:gd name="connsiteX32" fmla="*/ 4165600 w 5421086"/>
              <a:gd name="connsiteY32" fmla="*/ 3040743 h 5187043"/>
              <a:gd name="connsiteX33" fmla="*/ 4132943 w 5421086"/>
              <a:gd name="connsiteY33" fmla="*/ 2768600 h 5187043"/>
              <a:gd name="connsiteX34" fmla="*/ 3849914 w 5421086"/>
              <a:gd name="connsiteY34" fmla="*/ 2082800 h 5187043"/>
              <a:gd name="connsiteX35" fmla="*/ 3664857 w 5421086"/>
              <a:gd name="connsiteY35" fmla="*/ 1952171 h 5187043"/>
              <a:gd name="connsiteX36" fmla="*/ 3828143 w 5421086"/>
              <a:gd name="connsiteY36" fmla="*/ 1832428 h 5187043"/>
              <a:gd name="connsiteX37" fmla="*/ 4176486 w 5421086"/>
              <a:gd name="connsiteY37" fmla="*/ 1712686 h 5187043"/>
              <a:gd name="connsiteX38" fmla="*/ 4328886 w 5421086"/>
              <a:gd name="connsiteY38" fmla="*/ 1658257 h 5187043"/>
              <a:gd name="connsiteX39" fmla="*/ 4437743 w 5421086"/>
              <a:gd name="connsiteY39" fmla="*/ 1527628 h 5187043"/>
              <a:gd name="connsiteX40" fmla="*/ 4524829 w 5421086"/>
              <a:gd name="connsiteY40" fmla="*/ 1320800 h 5187043"/>
              <a:gd name="connsiteX41" fmla="*/ 4220029 w 5421086"/>
              <a:gd name="connsiteY41" fmla="*/ 972457 h 5187043"/>
              <a:gd name="connsiteX42" fmla="*/ 3860800 w 5421086"/>
              <a:gd name="connsiteY42" fmla="*/ 918028 h 5187043"/>
              <a:gd name="connsiteX43" fmla="*/ 3817257 w 5421086"/>
              <a:gd name="connsiteY43" fmla="*/ 830943 h 5187043"/>
              <a:gd name="connsiteX44" fmla="*/ 3849914 w 5421086"/>
              <a:gd name="connsiteY44" fmla="*/ 743857 h 5187043"/>
              <a:gd name="connsiteX45" fmla="*/ 4002314 w 5421086"/>
              <a:gd name="connsiteY45" fmla="*/ 645886 h 5187043"/>
              <a:gd name="connsiteX46" fmla="*/ 4176486 w 5421086"/>
              <a:gd name="connsiteY46" fmla="*/ 537028 h 5187043"/>
              <a:gd name="connsiteX47" fmla="*/ 4187371 w 5421086"/>
              <a:gd name="connsiteY47" fmla="*/ 449943 h 5187043"/>
              <a:gd name="connsiteX48" fmla="*/ 4263571 w 5421086"/>
              <a:gd name="connsiteY48" fmla="*/ 362857 h 5187043"/>
              <a:gd name="connsiteX49" fmla="*/ 3991429 w 5421086"/>
              <a:gd name="connsiteY49" fmla="*/ 58057 h 5187043"/>
              <a:gd name="connsiteX50" fmla="*/ 4132943 w 5421086"/>
              <a:gd name="connsiteY50" fmla="*/ 79828 h 5187043"/>
              <a:gd name="connsiteX51" fmla="*/ 4165600 w 5421086"/>
              <a:gd name="connsiteY51" fmla="*/ 79828 h 5187043"/>
              <a:gd name="connsiteX52" fmla="*/ 5243286 w 5421086"/>
              <a:gd name="connsiteY52" fmla="*/ 112486 h 5187043"/>
              <a:gd name="connsiteX53" fmla="*/ 5232400 w 5421086"/>
              <a:gd name="connsiteY53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571636 w 5421086"/>
              <a:gd name="connsiteY17" fmla="*/ 3786214 h 5187043"/>
              <a:gd name="connsiteX18" fmla="*/ 812800 w 5421086"/>
              <a:gd name="connsiteY18" fmla="*/ 3683000 h 5187043"/>
              <a:gd name="connsiteX19" fmla="*/ 769257 w 5421086"/>
              <a:gd name="connsiteY19" fmla="*/ 4205514 h 5187043"/>
              <a:gd name="connsiteX20" fmla="*/ 1008743 w 5421086"/>
              <a:gd name="connsiteY20" fmla="*/ 4238171 h 5187043"/>
              <a:gd name="connsiteX21" fmla="*/ 1172029 w 5421086"/>
              <a:gd name="connsiteY21" fmla="*/ 4586514 h 5187043"/>
              <a:gd name="connsiteX22" fmla="*/ 769257 w 5421086"/>
              <a:gd name="connsiteY22" fmla="*/ 4978400 h 5187043"/>
              <a:gd name="connsiteX23" fmla="*/ 758371 w 5421086"/>
              <a:gd name="connsiteY23" fmla="*/ 4978400 h 5187043"/>
              <a:gd name="connsiteX24" fmla="*/ 660400 w 5421086"/>
              <a:gd name="connsiteY24" fmla="*/ 5141686 h 5187043"/>
              <a:gd name="connsiteX25" fmla="*/ 4720771 w 5421086"/>
              <a:gd name="connsiteY25" fmla="*/ 5141686 h 5187043"/>
              <a:gd name="connsiteX26" fmla="*/ 4666343 w 5421086"/>
              <a:gd name="connsiteY26" fmla="*/ 4869543 h 5187043"/>
              <a:gd name="connsiteX27" fmla="*/ 4002314 w 5421086"/>
              <a:gd name="connsiteY27" fmla="*/ 4575628 h 5187043"/>
              <a:gd name="connsiteX28" fmla="*/ 3338286 w 5421086"/>
              <a:gd name="connsiteY28" fmla="*/ 4216400 h 5187043"/>
              <a:gd name="connsiteX29" fmla="*/ 3338286 w 5421086"/>
              <a:gd name="connsiteY29" fmla="*/ 3595914 h 5187043"/>
              <a:gd name="connsiteX30" fmla="*/ 3436257 w 5421086"/>
              <a:gd name="connsiteY30" fmla="*/ 3574143 h 5187043"/>
              <a:gd name="connsiteX31" fmla="*/ 4165600 w 5421086"/>
              <a:gd name="connsiteY31" fmla="*/ 3040743 h 5187043"/>
              <a:gd name="connsiteX32" fmla="*/ 4132943 w 5421086"/>
              <a:gd name="connsiteY32" fmla="*/ 2768600 h 5187043"/>
              <a:gd name="connsiteX33" fmla="*/ 3849914 w 5421086"/>
              <a:gd name="connsiteY33" fmla="*/ 2082800 h 5187043"/>
              <a:gd name="connsiteX34" fmla="*/ 3664857 w 5421086"/>
              <a:gd name="connsiteY34" fmla="*/ 1952171 h 5187043"/>
              <a:gd name="connsiteX35" fmla="*/ 3828143 w 5421086"/>
              <a:gd name="connsiteY35" fmla="*/ 1832428 h 5187043"/>
              <a:gd name="connsiteX36" fmla="*/ 4176486 w 5421086"/>
              <a:gd name="connsiteY36" fmla="*/ 1712686 h 5187043"/>
              <a:gd name="connsiteX37" fmla="*/ 4328886 w 5421086"/>
              <a:gd name="connsiteY37" fmla="*/ 1658257 h 5187043"/>
              <a:gd name="connsiteX38" fmla="*/ 4437743 w 5421086"/>
              <a:gd name="connsiteY38" fmla="*/ 1527628 h 5187043"/>
              <a:gd name="connsiteX39" fmla="*/ 4524829 w 5421086"/>
              <a:gd name="connsiteY39" fmla="*/ 1320800 h 5187043"/>
              <a:gd name="connsiteX40" fmla="*/ 4220029 w 5421086"/>
              <a:gd name="connsiteY40" fmla="*/ 972457 h 5187043"/>
              <a:gd name="connsiteX41" fmla="*/ 3860800 w 5421086"/>
              <a:gd name="connsiteY41" fmla="*/ 918028 h 5187043"/>
              <a:gd name="connsiteX42" fmla="*/ 3817257 w 5421086"/>
              <a:gd name="connsiteY42" fmla="*/ 830943 h 5187043"/>
              <a:gd name="connsiteX43" fmla="*/ 3849914 w 5421086"/>
              <a:gd name="connsiteY43" fmla="*/ 743857 h 5187043"/>
              <a:gd name="connsiteX44" fmla="*/ 4002314 w 5421086"/>
              <a:gd name="connsiteY44" fmla="*/ 645886 h 5187043"/>
              <a:gd name="connsiteX45" fmla="*/ 4176486 w 5421086"/>
              <a:gd name="connsiteY45" fmla="*/ 537028 h 5187043"/>
              <a:gd name="connsiteX46" fmla="*/ 4187371 w 5421086"/>
              <a:gd name="connsiteY46" fmla="*/ 449943 h 5187043"/>
              <a:gd name="connsiteX47" fmla="*/ 4263571 w 5421086"/>
              <a:gd name="connsiteY47" fmla="*/ 362857 h 5187043"/>
              <a:gd name="connsiteX48" fmla="*/ 3991429 w 5421086"/>
              <a:gd name="connsiteY48" fmla="*/ 58057 h 5187043"/>
              <a:gd name="connsiteX49" fmla="*/ 4132943 w 5421086"/>
              <a:gd name="connsiteY49" fmla="*/ 79828 h 5187043"/>
              <a:gd name="connsiteX50" fmla="*/ 4165600 w 5421086"/>
              <a:gd name="connsiteY50" fmla="*/ 79828 h 5187043"/>
              <a:gd name="connsiteX51" fmla="*/ 5243286 w 5421086"/>
              <a:gd name="connsiteY51" fmla="*/ 112486 h 5187043"/>
              <a:gd name="connsiteX52" fmla="*/ 5232400 w 5421086"/>
              <a:gd name="connsiteY52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571636 w 5421086"/>
              <a:gd name="connsiteY17" fmla="*/ 3786214 h 5187043"/>
              <a:gd name="connsiteX18" fmla="*/ 812800 w 5421086"/>
              <a:gd name="connsiteY18" fmla="*/ 3683000 h 5187043"/>
              <a:gd name="connsiteX19" fmla="*/ 769257 w 5421086"/>
              <a:gd name="connsiteY19" fmla="*/ 4205514 h 5187043"/>
              <a:gd name="connsiteX20" fmla="*/ 1008743 w 5421086"/>
              <a:gd name="connsiteY20" fmla="*/ 4238171 h 5187043"/>
              <a:gd name="connsiteX21" fmla="*/ 1172029 w 5421086"/>
              <a:gd name="connsiteY21" fmla="*/ 4586514 h 5187043"/>
              <a:gd name="connsiteX22" fmla="*/ 769257 w 5421086"/>
              <a:gd name="connsiteY22" fmla="*/ 4978400 h 5187043"/>
              <a:gd name="connsiteX23" fmla="*/ 758371 w 5421086"/>
              <a:gd name="connsiteY23" fmla="*/ 4978400 h 5187043"/>
              <a:gd name="connsiteX24" fmla="*/ 660400 w 5421086"/>
              <a:gd name="connsiteY24" fmla="*/ 5141686 h 5187043"/>
              <a:gd name="connsiteX25" fmla="*/ 4720771 w 5421086"/>
              <a:gd name="connsiteY25" fmla="*/ 5141686 h 5187043"/>
              <a:gd name="connsiteX26" fmla="*/ 4666343 w 5421086"/>
              <a:gd name="connsiteY26" fmla="*/ 4869543 h 5187043"/>
              <a:gd name="connsiteX27" fmla="*/ 4002314 w 5421086"/>
              <a:gd name="connsiteY27" fmla="*/ 4575628 h 5187043"/>
              <a:gd name="connsiteX28" fmla="*/ 3338286 w 5421086"/>
              <a:gd name="connsiteY28" fmla="*/ 4216400 h 5187043"/>
              <a:gd name="connsiteX29" fmla="*/ 3338286 w 5421086"/>
              <a:gd name="connsiteY29" fmla="*/ 3595914 h 5187043"/>
              <a:gd name="connsiteX30" fmla="*/ 3436257 w 5421086"/>
              <a:gd name="connsiteY30" fmla="*/ 3574143 h 5187043"/>
              <a:gd name="connsiteX31" fmla="*/ 4165600 w 5421086"/>
              <a:gd name="connsiteY31" fmla="*/ 3040743 h 5187043"/>
              <a:gd name="connsiteX32" fmla="*/ 4132943 w 5421086"/>
              <a:gd name="connsiteY32" fmla="*/ 2768600 h 5187043"/>
              <a:gd name="connsiteX33" fmla="*/ 3849914 w 5421086"/>
              <a:gd name="connsiteY33" fmla="*/ 2082800 h 5187043"/>
              <a:gd name="connsiteX34" fmla="*/ 3664857 w 5421086"/>
              <a:gd name="connsiteY34" fmla="*/ 1952171 h 5187043"/>
              <a:gd name="connsiteX35" fmla="*/ 3828143 w 5421086"/>
              <a:gd name="connsiteY35" fmla="*/ 1832428 h 5187043"/>
              <a:gd name="connsiteX36" fmla="*/ 4176486 w 5421086"/>
              <a:gd name="connsiteY36" fmla="*/ 1712686 h 5187043"/>
              <a:gd name="connsiteX37" fmla="*/ 4328886 w 5421086"/>
              <a:gd name="connsiteY37" fmla="*/ 1658257 h 5187043"/>
              <a:gd name="connsiteX38" fmla="*/ 4437743 w 5421086"/>
              <a:gd name="connsiteY38" fmla="*/ 1527628 h 5187043"/>
              <a:gd name="connsiteX39" fmla="*/ 4524829 w 5421086"/>
              <a:gd name="connsiteY39" fmla="*/ 1320800 h 5187043"/>
              <a:gd name="connsiteX40" fmla="*/ 4220029 w 5421086"/>
              <a:gd name="connsiteY40" fmla="*/ 972457 h 5187043"/>
              <a:gd name="connsiteX41" fmla="*/ 3860800 w 5421086"/>
              <a:gd name="connsiteY41" fmla="*/ 918028 h 5187043"/>
              <a:gd name="connsiteX42" fmla="*/ 3817257 w 5421086"/>
              <a:gd name="connsiteY42" fmla="*/ 830943 h 5187043"/>
              <a:gd name="connsiteX43" fmla="*/ 3849914 w 5421086"/>
              <a:gd name="connsiteY43" fmla="*/ 743857 h 5187043"/>
              <a:gd name="connsiteX44" fmla="*/ 4002314 w 5421086"/>
              <a:gd name="connsiteY44" fmla="*/ 645886 h 5187043"/>
              <a:gd name="connsiteX45" fmla="*/ 4176486 w 5421086"/>
              <a:gd name="connsiteY45" fmla="*/ 537028 h 5187043"/>
              <a:gd name="connsiteX46" fmla="*/ 4187371 w 5421086"/>
              <a:gd name="connsiteY46" fmla="*/ 449943 h 5187043"/>
              <a:gd name="connsiteX47" fmla="*/ 4263571 w 5421086"/>
              <a:gd name="connsiteY47" fmla="*/ 362857 h 5187043"/>
              <a:gd name="connsiteX48" fmla="*/ 3991429 w 5421086"/>
              <a:gd name="connsiteY48" fmla="*/ 58057 h 5187043"/>
              <a:gd name="connsiteX49" fmla="*/ 4132943 w 5421086"/>
              <a:gd name="connsiteY49" fmla="*/ 79828 h 5187043"/>
              <a:gd name="connsiteX50" fmla="*/ 4165600 w 5421086"/>
              <a:gd name="connsiteY50" fmla="*/ 79828 h 5187043"/>
              <a:gd name="connsiteX51" fmla="*/ 5243286 w 5421086"/>
              <a:gd name="connsiteY51" fmla="*/ 112486 h 5187043"/>
              <a:gd name="connsiteX52" fmla="*/ 5232400 w 5421086"/>
              <a:gd name="connsiteY52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571636 w 5421086"/>
              <a:gd name="connsiteY16" fmla="*/ 3786214 h 5187043"/>
              <a:gd name="connsiteX17" fmla="*/ 812800 w 5421086"/>
              <a:gd name="connsiteY17" fmla="*/ 3683000 h 5187043"/>
              <a:gd name="connsiteX18" fmla="*/ 769257 w 5421086"/>
              <a:gd name="connsiteY18" fmla="*/ 4205514 h 5187043"/>
              <a:gd name="connsiteX19" fmla="*/ 1008743 w 5421086"/>
              <a:gd name="connsiteY19" fmla="*/ 4238171 h 5187043"/>
              <a:gd name="connsiteX20" fmla="*/ 1172029 w 5421086"/>
              <a:gd name="connsiteY20" fmla="*/ 4586514 h 5187043"/>
              <a:gd name="connsiteX21" fmla="*/ 769257 w 5421086"/>
              <a:gd name="connsiteY21" fmla="*/ 4978400 h 5187043"/>
              <a:gd name="connsiteX22" fmla="*/ 758371 w 5421086"/>
              <a:gd name="connsiteY22" fmla="*/ 4978400 h 5187043"/>
              <a:gd name="connsiteX23" fmla="*/ 660400 w 5421086"/>
              <a:gd name="connsiteY23" fmla="*/ 5141686 h 5187043"/>
              <a:gd name="connsiteX24" fmla="*/ 4720771 w 5421086"/>
              <a:gd name="connsiteY24" fmla="*/ 5141686 h 5187043"/>
              <a:gd name="connsiteX25" fmla="*/ 4666343 w 5421086"/>
              <a:gd name="connsiteY25" fmla="*/ 4869543 h 5187043"/>
              <a:gd name="connsiteX26" fmla="*/ 4002314 w 5421086"/>
              <a:gd name="connsiteY26" fmla="*/ 4575628 h 5187043"/>
              <a:gd name="connsiteX27" fmla="*/ 3338286 w 5421086"/>
              <a:gd name="connsiteY27" fmla="*/ 4216400 h 5187043"/>
              <a:gd name="connsiteX28" fmla="*/ 3338286 w 5421086"/>
              <a:gd name="connsiteY28" fmla="*/ 3595914 h 5187043"/>
              <a:gd name="connsiteX29" fmla="*/ 3436257 w 5421086"/>
              <a:gd name="connsiteY29" fmla="*/ 3574143 h 5187043"/>
              <a:gd name="connsiteX30" fmla="*/ 4165600 w 5421086"/>
              <a:gd name="connsiteY30" fmla="*/ 3040743 h 5187043"/>
              <a:gd name="connsiteX31" fmla="*/ 4132943 w 5421086"/>
              <a:gd name="connsiteY31" fmla="*/ 2768600 h 5187043"/>
              <a:gd name="connsiteX32" fmla="*/ 3849914 w 5421086"/>
              <a:gd name="connsiteY32" fmla="*/ 2082800 h 5187043"/>
              <a:gd name="connsiteX33" fmla="*/ 3664857 w 5421086"/>
              <a:gd name="connsiteY33" fmla="*/ 1952171 h 5187043"/>
              <a:gd name="connsiteX34" fmla="*/ 3828143 w 5421086"/>
              <a:gd name="connsiteY34" fmla="*/ 1832428 h 5187043"/>
              <a:gd name="connsiteX35" fmla="*/ 4176486 w 5421086"/>
              <a:gd name="connsiteY35" fmla="*/ 1712686 h 5187043"/>
              <a:gd name="connsiteX36" fmla="*/ 4328886 w 5421086"/>
              <a:gd name="connsiteY36" fmla="*/ 1658257 h 5187043"/>
              <a:gd name="connsiteX37" fmla="*/ 4437743 w 5421086"/>
              <a:gd name="connsiteY37" fmla="*/ 1527628 h 5187043"/>
              <a:gd name="connsiteX38" fmla="*/ 4524829 w 5421086"/>
              <a:gd name="connsiteY38" fmla="*/ 1320800 h 5187043"/>
              <a:gd name="connsiteX39" fmla="*/ 4220029 w 5421086"/>
              <a:gd name="connsiteY39" fmla="*/ 972457 h 5187043"/>
              <a:gd name="connsiteX40" fmla="*/ 3860800 w 5421086"/>
              <a:gd name="connsiteY40" fmla="*/ 918028 h 5187043"/>
              <a:gd name="connsiteX41" fmla="*/ 3817257 w 5421086"/>
              <a:gd name="connsiteY41" fmla="*/ 830943 h 5187043"/>
              <a:gd name="connsiteX42" fmla="*/ 3849914 w 5421086"/>
              <a:gd name="connsiteY42" fmla="*/ 743857 h 5187043"/>
              <a:gd name="connsiteX43" fmla="*/ 4002314 w 5421086"/>
              <a:gd name="connsiteY43" fmla="*/ 645886 h 5187043"/>
              <a:gd name="connsiteX44" fmla="*/ 4176486 w 5421086"/>
              <a:gd name="connsiteY44" fmla="*/ 537028 h 5187043"/>
              <a:gd name="connsiteX45" fmla="*/ 4187371 w 5421086"/>
              <a:gd name="connsiteY45" fmla="*/ 449943 h 5187043"/>
              <a:gd name="connsiteX46" fmla="*/ 4263571 w 5421086"/>
              <a:gd name="connsiteY46" fmla="*/ 362857 h 5187043"/>
              <a:gd name="connsiteX47" fmla="*/ 3991429 w 5421086"/>
              <a:gd name="connsiteY47" fmla="*/ 58057 h 5187043"/>
              <a:gd name="connsiteX48" fmla="*/ 4132943 w 5421086"/>
              <a:gd name="connsiteY48" fmla="*/ 79828 h 5187043"/>
              <a:gd name="connsiteX49" fmla="*/ 4165600 w 5421086"/>
              <a:gd name="connsiteY49" fmla="*/ 79828 h 5187043"/>
              <a:gd name="connsiteX50" fmla="*/ 5243286 w 5421086"/>
              <a:gd name="connsiteY50" fmla="*/ 112486 h 5187043"/>
              <a:gd name="connsiteX51" fmla="*/ 5232400 w 5421086"/>
              <a:gd name="connsiteY51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571636 w 5421086"/>
              <a:gd name="connsiteY16" fmla="*/ 3786214 h 5187043"/>
              <a:gd name="connsiteX17" fmla="*/ 812800 w 5421086"/>
              <a:gd name="connsiteY17" fmla="*/ 3683000 h 5187043"/>
              <a:gd name="connsiteX18" fmla="*/ 769257 w 5421086"/>
              <a:gd name="connsiteY18" fmla="*/ 4205514 h 5187043"/>
              <a:gd name="connsiteX19" fmla="*/ 1008743 w 5421086"/>
              <a:gd name="connsiteY19" fmla="*/ 4238171 h 5187043"/>
              <a:gd name="connsiteX20" fmla="*/ 1172029 w 5421086"/>
              <a:gd name="connsiteY20" fmla="*/ 4586514 h 5187043"/>
              <a:gd name="connsiteX21" fmla="*/ 769257 w 5421086"/>
              <a:gd name="connsiteY21" fmla="*/ 4978400 h 5187043"/>
              <a:gd name="connsiteX22" fmla="*/ 758371 w 5421086"/>
              <a:gd name="connsiteY22" fmla="*/ 4978400 h 5187043"/>
              <a:gd name="connsiteX23" fmla="*/ 660400 w 5421086"/>
              <a:gd name="connsiteY23" fmla="*/ 5141686 h 5187043"/>
              <a:gd name="connsiteX24" fmla="*/ 4720771 w 5421086"/>
              <a:gd name="connsiteY24" fmla="*/ 5141686 h 5187043"/>
              <a:gd name="connsiteX25" fmla="*/ 4666343 w 5421086"/>
              <a:gd name="connsiteY25" fmla="*/ 4869543 h 5187043"/>
              <a:gd name="connsiteX26" fmla="*/ 4002314 w 5421086"/>
              <a:gd name="connsiteY26" fmla="*/ 4575628 h 5187043"/>
              <a:gd name="connsiteX27" fmla="*/ 3338286 w 5421086"/>
              <a:gd name="connsiteY27" fmla="*/ 4216400 h 5187043"/>
              <a:gd name="connsiteX28" fmla="*/ 3338286 w 5421086"/>
              <a:gd name="connsiteY28" fmla="*/ 3595914 h 5187043"/>
              <a:gd name="connsiteX29" fmla="*/ 3436257 w 5421086"/>
              <a:gd name="connsiteY29" fmla="*/ 3574143 h 5187043"/>
              <a:gd name="connsiteX30" fmla="*/ 4132943 w 5421086"/>
              <a:gd name="connsiteY30" fmla="*/ 2768600 h 5187043"/>
              <a:gd name="connsiteX31" fmla="*/ 3849914 w 5421086"/>
              <a:gd name="connsiteY31" fmla="*/ 2082800 h 5187043"/>
              <a:gd name="connsiteX32" fmla="*/ 3664857 w 5421086"/>
              <a:gd name="connsiteY32" fmla="*/ 1952171 h 5187043"/>
              <a:gd name="connsiteX33" fmla="*/ 3828143 w 5421086"/>
              <a:gd name="connsiteY33" fmla="*/ 1832428 h 5187043"/>
              <a:gd name="connsiteX34" fmla="*/ 4176486 w 5421086"/>
              <a:gd name="connsiteY34" fmla="*/ 1712686 h 5187043"/>
              <a:gd name="connsiteX35" fmla="*/ 4328886 w 5421086"/>
              <a:gd name="connsiteY35" fmla="*/ 1658257 h 5187043"/>
              <a:gd name="connsiteX36" fmla="*/ 4437743 w 5421086"/>
              <a:gd name="connsiteY36" fmla="*/ 1527628 h 5187043"/>
              <a:gd name="connsiteX37" fmla="*/ 4524829 w 5421086"/>
              <a:gd name="connsiteY37" fmla="*/ 1320800 h 5187043"/>
              <a:gd name="connsiteX38" fmla="*/ 4220029 w 5421086"/>
              <a:gd name="connsiteY38" fmla="*/ 972457 h 5187043"/>
              <a:gd name="connsiteX39" fmla="*/ 3860800 w 5421086"/>
              <a:gd name="connsiteY39" fmla="*/ 918028 h 5187043"/>
              <a:gd name="connsiteX40" fmla="*/ 3817257 w 5421086"/>
              <a:gd name="connsiteY40" fmla="*/ 830943 h 5187043"/>
              <a:gd name="connsiteX41" fmla="*/ 3849914 w 5421086"/>
              <a:gd name="connsiteY41" fmla="*/ 743857 h 5187043"/>
              <a:gd name="connsiteX42" fmla="*/ 4002314 w 5421086"/>
              <a:gd name="connsiteY42" fmla="*/ 645886 h 5187043"/>
              <a:gd name="connsiteX43" fmla="*/ 4176486 w 5421086"/>
              <a:gd name="connsiteY43" fmla="*/ 537028 h 5187043"/>
              <a:gd name="connsiteX44" fmla="*/ 4187371 w 5421086"/>
              <a:gd name="connsiteY44" fmla="*/ 449943 h 5187043"/>
              <a:gd name="connsiteX45" fmla="*/ 4263571 w 5421086"/>
              <a:gd name="connsiteY45" fmla="*/ 362857 h 5187043"/>
              <a:gd name="connsiteX46" fmla="*/ 3991429 w 5421086"/>
              <a:gd name="connsiteY46" fmla="*/ 58057 h 5187043"/>
              <a:gd name="connsiteX47" fmla="*/ 4132943 w 5421086"/>
              <a:gd name="connsiteY47" fmla="*/ 79828 h 5187043"/>
              <a:gd name="connsiteX48" fmla="*/ 4165600 w 5421086"/>
              <a:gd name="connsiteY48" fmla="*/ 79828 h 5187043"/>
              <a:gd name="connsiteX49" fmla="*/ 5243286 w 5421086"/>
              <a:gd name="connsiteY49" fmla="*/ 112486 h 5187043"/>
              <a:gd name="connsiteX50" fmla="*/ 5232400 w 5421086"/>
              <a:gd name="connsiteY50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571636 w 5421086"/>
              <a:gd name="connsiteY16" fmla="*/ 3786214 h 5187043"/>
              <a:gd name="connsiteX17" fmla="*/ 812800 w 5421086"/>
              <a:gd name="connsiteY17" fmla="*/ 3683000 h 5187043"/>
              <a:gd name="connsiteX18" fmla="*/ 769257 w 5421086"/>
              <a:gd name="connsiteY18" fmla="*/ 4205514 h 5187043"/>
              <a:gd name="connsiteX19" fmla="*/ 1172029 w 5421086"/>
              <a:gd name="connsiteY19" fmla="*/ 4586514 h 5187043"/>
              <a:gd name="connsiteX20" fmla="*/ 769257 w 5421086"/>
              <a:gd name="connsiteY20" fmla="*/ 4978400 h 5187043"/>
              <a:gd name="connsiteX21" fmla="*/ 758371 w 5421086"/>
              <a:gd name="connsiteY21" fmla="*/ 4978400 h 5187043"/>
              <a:gd name="connsiteX22" fmla="*/ 660400 w 5421086"/>
              <a:gd name="connsiteY22" fmla="*/ 5141686 h 5187043"/>
              <a:gd name="connsiteX23" fmla="*/ 4720771 w 5421086"/>
              <a:gd name="connsiteY23" fmla="*/ 5141686 h 5187043"/>
              <a:gd name="connsiteX24" fmla="*/ 4666343 w 5421086"/>
              <a:gd name="connsiteY24" fmla="*/ 4869543 h 5187043"/>
              <a:gd name="connsiteX25" fmla="*/ 4002314 w 5421086"/>
              <a:gd name="connsiteY25" fmla="*/ 4575628 h 5187043"/>
              <a:gd name="connsiteX26" fmla="*/ 3338286 w 5421086"/>
              <a:gd name="connsiteY26" fmla="*/ 4216400 h 5187043"/>
              <a:gd name="connsiteX27" fmla="*/ 3338286 w 5421086"/>
              <a:gd name="connsiteY27" fmla="*/ 3595914 h 5187043"/>
              <a:gd name="connsiteX28" fmla="*/ 3436257 w 5421086"/>
              <a:gd name="connsiteY28" fmla="*/ 3574143 h 5187043"/>
              <a:gd name="connsiteX29" fmla="*/ 4132943 w 5421086"/>
              <a:gd name="connsiteY29" fmla="*/ 2768600 h 5187043"/>
              <a:gd name="connsiteX30" fmla="*/ 3849914 w 5421086"/>
              <a:gd name="connsiteY30" fmla="*/ 2082800 h 5187043"/>
              <a:gd name="connsiteX31" fmla="*/ 3664857 w 5421086"/>
              <a:gd name="connsiteY31" fmla="*/ 1952171 h 5187043"/>
              <a:gd name="connsiteX32" fmla="*/ 3828143 w 5421086"/>
              <a:gd name="connsiteY32" fmla="*/ 1832428 h 5187043"/>
              <a:gd name="connsiteX33" fmla="*/ 4176486 w 5421086"/>
              <a:gd name="connsiteY33" fmla="*/ 1712686 h 5187043"/>
              <a:gd name="connsiteX34" fmla="*/ 4328886 w 5421086"/>
              <a:gd name="connsiteY34" fmla="*/ 1658257 h 5187043"/>
              <a:gd name="connsiteX35" fmla="*/ 4437743 w 5421086"/>
              <a:gd name="connsiteY35" fmla="*/ 1527628 h 5187043"/>
              <a:gd name="connsiteX36" fmla="*/ 4524829 w 5421086"/>
              <a:gd name="connsiteY36" fmla="*/ 1320800 h 5187043"/>
              <a:gd name="connsiteX37" fmla="*/ 4220029 w 5421086"/>
              <a:gd name="connsiteY37" fmla="*/ 972457 h 5187043"/>
              <a:gd name="connsiteX38" fmla="*/ 3860800 w 5421086"/>
              <a:gd name="connsiteY38" fmla="*/ 918028 h 5187043"/>
              <a:gd name="connsiteX39" fmla="*/ 3817257 w 5421086"/>
              <a:gd name="connsiteY39" fmla="*/ 830943 h 5187043"/>
              <a:gd name="connsiteX40" fmla="*/ 3849914 w 5421086"/>
              <a:gd name="connsiteY40" fmla="*/ 743857 h 5187043"/>
              <a:gd name="connsiteX41" fmla="*/ 4002314 w 5421086"/>
              <a:gd name="connsiteY41" fmla="*/ 645886 h 5187043"/>
              <a:gd name="connsiteX42" fmla="*/ 4176486 w 5421086"/>
              <a:gd name="connsiteY42" fmla="*/ 537028 h 5187043"/>
              <a:gd name="connsiteX43" fmla="*/ 4187371 w 5421086"/>
              <a:gd name="connsiteY43" fmla="*/ 449943 h 5187043"/>
              <a:gd name="connsiteX44" fmla="*/ 4263571 w 5421086"/>
              <a:gd name="connsiteY44" fmla="*/ 362857 h 5187043"/>
              <a:gd name="connsiteX45" fmla="*/ 3991429 w 5421086"/>
              <a:gd name="connsiteY45" fmla="*/ 58057 h 5187043"/>
              <a:gd name="connsiteX46" fmla="*/ 4132943 w 5421086"/>
              <a:gd name="connsiteY46" fmla="*/ 79828 h 5187043"/>
              <a:gd name="connsiteX47" fmla="*/ 4165600 w 5421086"/>
              <a:gd name="connsiteY47" fmla="*/ 79828 h 5187043"/>
              <a:gd name="connsiteX48" fmla="*/ 5243286 w 5421086"/>
              <a:gd name="connsiteY48" fmla="*/ 112486 h 5187043"/>
              <a:gd name="connsiteX49" fmla="*/ 5232400 w 5421086"/>
              <a:gd name="connsiteY49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064657 w 5421086"/>
              <a:gd name="connsiteY14" fmla="*/ 3269343 h 5187043"/>
              <a:gd name="connsiteX15" fmla="*/ 1571636 w 5421086"/>
              <a:gd name="connsiteY15" fmla="*/ 3786214 h 5187043"/>
              <a:gd name="connsiteX16" fmla="*/ 812800 w 5421086"/>
              <a:gd name="connsiteY16" fmla="*/ 3683000 h 5187043"/>
              <a:gd name="connsiteX17" fmla="*/ 769257 w 5421086"/>
              <a:gd name="connsiteY17" fmla="*/ 4205514 h 5187043"/>
              <a:gd name="connsiteX18" fmla="*/ 1172029 w 5421086"/>
              <a:gd name="connsiteY18" fmla="*/ 4586514 h 5187043"/>
              <a:gd name="connsiteX19" fmla="*/ 769257 w 5421086"/>
              <a:gd name="connsiteY19" fmla="*/ 4978400 h 5187043"/>
              <a:gd name="connsiteX20" fmla="*/ 758371 w 5421086"/>
              <a:gd name="connsiteY20" fmla="*/ 4978400 h 5187043"/>
              <a:gd name="connsiteX21" fmla="*/ 660400 w 5421086"/>
              <a:gd name="connsiteY21" fmla="*/ 5141686 h 5187043"/>
              <a:gd name="connsiteX22" fmla="*/ 4720771 w 5421086"/>
              <a:gd name="connsiteY22" fmla="*/ 5141686 h 5187043"/>
              <a:gd name="connsiteX23" fmla="*/ 4666343 w 5421086"/>
              <a:gd name="connsiteY23" fmla="*/ 4869543 h 5187043"/>
              <a:gd name="connsiteX24" fmla="*/ 4002314 w 5421086"/>
              <a:gd name="connsiteY24" fmla="*/ 4575628 h 5187043"/>
              <a:gd name="connsiteX25" fmla="*/ 3338286 w 5421086"/>
              <a:gd name="connsiteY25" fmla="*/ 4216400 h 5187043"/>
              <a:gd name="connsiteX26" fmla="*/ 3338286 w 5421086"/>
              <a:gd name="connsiteY26" fmla="*/ 3595914 h 5187043"/>
              <a:gd name="connsiteX27" fmla="*/ 3436257 w 5421086"/>
              <a:gd name="connsiteY27" fmla="*/ 3574143 h 5187043"/>
              <a:gd name="connsiteX28" fmla="*/ 4132943 w 5421086"/>
              <a:gd name="connsiteY28" fmla="*/ 2768600 h 5187043"/>
              <a:gd name="connsiteX29" fmla="*/ 3849914 w 5421086"/>
              <a:gd name="connsiteY29" fmla="*/ 2082800 h 5187043"/>
              <a:gd name="connsiteX30" fmla="*/ 3664857 w 5421086"/>
              <a:gd name="connsiteY30" fmla="*/ 1952171 h 5187043"/>
              <a:gd name="connsiteX31" fmla="*/ 3828143 w 5421086"/>
              <a:gd name="connsiteY31" fmla="*/ 1832428 h 5187043"/>
              <a:gd name="connsiteX32" fmla="*/ 4176486 w 5421086"/>
              <a:gd name="connsiteY32" fmla="*/ 1712686 h 5187043"/>
              <a:gd name="connsiteX33" fmla="*/ 4328886 w 5421086"/>
              <a:gd name="connsiteY33" fmla="*/ 1658257 h 5187043"/>
              <a:gd name="connsiteX34" fmla="*/ 4437743 w 5421086"/>
              <a:gd name="connsiteY34" fmla="*/ 1527628 h 5187043"/>
              <a:gd name="connsiteX35" fmla="*/ 4524829 w 5421086"/>
              <a:gd name="connsiteY35" fmla="*/ 1320800 h 5187043"/>
              <a:gd name="connsiteX36" fmla="*/ 4220029 w 5421086"/>
              <a:gd name="connsiteY36" fmla="*/ 972457 h 5187043"/>
              <a:gd name="connsiteX37" fmla="*/ 3860800 w 5421086"/>
              <a:gd name="connsiteY37" fmla="*/ 918028 h 5187043"/>
              <a:gd name="connsiteX38" fmla="*/ 3817257 w 5421086"/>
              <a:gd name="connsiteY38" fmla="*/ 830943 h 5187043"/>
              <a:gd name="connsiteX39" fmla="*/ 3849914 w 5421086"/>
              <a:gd name="connsiteY39" fmla="*/ 743857 h 5187043"/>
              <a:gd name="connsiteX40" fmla="*/ 4002314 w 5421086"/>
              <a:gd name="connsiteY40" fmla="*/ 645886 h 5187043"/>
              <a:gd name="connsiteX41" fmla="*/ 4176486 w 5421086"/>
              <a:gd name="connsiteY41" fmla="*/ 537028 h 5187043"/>
              <a:gd name="connsiteX42" fmla="*/ 4187371 w 5421086"/>
              <a:gd name="connsiteY42" fmla="*/ 449943 h 5187043"/>
              <a:gd name="connsiteX43" fmla="*/ 4263571 w 5421086"/>
              <a:gd name="connsiteY43" fmla="*/ 362857 h 5187043"/>
              <a:gd name="connsiteX44" fmla="*/ 3991429 w 5421086"/>
              <a:gd name="connsiteY44" fmla="*/ 58057 h 5187043"/>
              <a:gd name="connsiteX45" fmla="*/ 4132943 w 5421086"/>
              <a:gd name="connsiteY45" fmla="*/ 79828 h 5187043"/>
              <a:gd name="connsiteX46" fmla="*/ 4165600 w 5421086"/>
              <a:gd name="connsiteY46" fmla="*/ 79828 h 5187043"/>
              <a:gd name="connsiteX47" fmla="*/ 5243286 w 5421086"/>
              <a:gd name="connsiteY47" fmla="*/ 112486 h 5187043"/>
              <a:gd name="connsiteX48" fmla="*/ 5232400 w 5421086"/>
              <a:gd name="connsiteY48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3196771 w 5421086"/>
              <a:gd name="connsiteY7" fmla="*/ 2191657 h 5187043"/>
              <a:gd name="connsiteX8" fmla="*/ 3523343 w 5421086"/>
              <a:gd name="connsiteY8" fmla="*/ 2431143 h 5187043"/>
              <a:gd name="connsiteX9" fmla="*/ 3360057 w 5421086"/>
              <a:gd name="connsiteY9" fmla="*/ 2855686 h 5187043"/>
              <a:gd name="connsiteX10" fmla="*/ 3055257 w 5421086"/>
              <a:gd name="connsiteY10" fmla="*/ 3008086 h 5187043"/>
              <a:gd name="connsiteX11" fmla="*/ 2728686 w 5421086"/>
              <a:gd name="connsiteY11" fmla="*/ 3040743 h 5187043"/>
              <a:gd name="connsiteX12" fmla="*/ 2510971 w 5421086"/>
              <a:gd name="connsiteY12" fmla="*/ 3171371 h 5187043"/>
              <a:gd name="connsiteX13" fmla="*/ 2064657 w 5421086"/>
              <a:gd name="connsiteY13" fmla="*/ 3269343 h 5187043"/>
              <a:gd name="connsiteX14" fmla="*/ 1571636 w 5421086"/>
              <a:gd name="connsiteY14" fmla="*/ 3786214 h 5187043"/>
              <a:gd name="connsiteX15" fmla="*/ 812800 w 5421086"/>
              <a:gd name="connsiteY15" fmla="*/ 3683000 h 5187043"/>
              <a:gd name="connsiteX16" fmla="*/ 769257 w 5421086"/>
              <a:gd name="connsiteY16" fmla="*/ 4205514 h 5187043"/>
              <a:gd name="connsiteX17" fmla="*/ 1172029 w 5421086"/>
              <a:gd name="connsiteY17" fmla="*/ 4586514 h 5187043"/>
              <a:gd name="connsiteX18" fmla="*/ 769257 w 5421086"/>
              <a:gd name="connsiteY18" fmla="*/ 4978400 h 5187043"/>
              <a:gd name="connsiteX19" fmla="*/ 758371 w 5421086"/>
              <a:gd name="connsiteY19" fmla="*/ 4978400 h 5187043"/>
              <a:gd name="connsiteX20" fmla="*/ 660400 w 5421086"/>
              <a:gd name="connsiteY20" fmla="*/ 5141686 h 5187043"/>
              <a:gd name="connsiteX21" fmla="*/ 4720771 w 5421086"/>
              <a:gd name="connsiteY21" fmla="*/ 5141686 h 5187043"/>
              <a:gd name="connsiteX22" fmla="*/ 4666343 w 5421086"/>
              <a:gd name="connsiteY22" fmla="*/ 4869543 h 5187043"/>
              <a:gd name="connsiteX23" fmla="*/ 4002314 w 5421086"/>
              <a:gd name="connsiteY23" fmla="*/ 4575628 h 5187043"/>
              <a:gd name="connsiteX24" fmla="*/ 3338286 w 5421086"/>
              <a:gd name="connsiteY24" fmla="*/ 4216400 h 5187043"/>
              <a:gd name="connsiteX25" fmla="*/ 3338286 w 5421086"/>
              <a:gd name="connsiteY25" fmla="*/ 3595914 h 5187043"/>
              <a:gd name="connsiteX26" fmla="*/ 3436257 w 5421086"/>
              <a:gd name="connsiteY26" fmla="*/ 3574143 h 5187043"/>
              <a:gd name="connsiteX27" fmla="*/ 4132943 w 5421086"/>
              <a:gd name="connsiteY27" fmla="*/ 2768600 h 5187043"/>
              <a:gd name="connsiteX28" fmla="*/ 3849914 w 5421086"/>
              <a:gd name="connsiteY28" fmla="*/ 2082800 h 5187043"/>
              <a:gd name="connsiteX29" fmla="*/ 3664857 w 5421086"/>
              <a:gd name="connsiteY29" fmla="*/ 1952171 h 5187043"/>
              <a:gd name="connsiteX30" fmla="*/ 3828143 w 5421086"/>
              <a:gd name="connsiteY30" fmla="*/ 1832428 h 5187043"/>
              <a:gd name="connsiteX31" fmla="*/ 4176486 w 5421086"/>
              <a:gd name="connsiteY31" fmla="*/ 1712686 h 5187043"/>
              <a:gd name="connsiteX32" fmla="*/ 4328886 w 5421086"/>
              <a:gd name="connsiteY32" fmla="*/ 1658257 h 5187043"/>
              <a:gd name="connsiteX33" fmla="*/ 4437743 w 5421086"/>
              <a:gd name="connsiteY33" fmla="*/ 1527628 h 5187043"/>
              <a:gd name="connsiteX34" fmla="*/ 4524829 w 5421086"/>
              <a:gd name="connsiteY34" fmla="*/ 1320800 h 5187043"/>
              <a:gd name="connsiteX35" fmla="*/ 4220029 w 5421086"/>
              <a:gd name="connsiteY35" fmla="*/ 972457 h 5187043"/>
              <a:gd name="connsiteX36" fmla="*/ 3860800 w 5421086"/>
              <a:gd name="connsiteY36" fmla="*/ 918028 h 5187043"/>
              <a:gd name="connsiteX37" fmla="*/ 3817257 w 5421086"/>
              <a:gd name="connsiteY37" fmla="*/ 830943 h 5187043"/>
              <a:gd name="connsiteX38" fmla="*/ 3849914 w 5421086"/>
              <a:gd name="connsiteY38" fmla="*/ 743857 h 5187043"/>
              <a:gd name="connsiteX39" fmla="*/ 4002314 w 5421086"/>
              <a:gd name="connsiteY39" fmla="*/ 645886 h 5187043"/>
              <a:gd name="connsiteX40" fmla="*/ 4176486 w 5421086"/>
              <a:gd name="connsiteY40" fmla="*/ 537028 h 5187043"/>
              <a:gd name="connsiteX41" fmla="*/ 4187371 w 5421086"/>
              <a:gd name="connsiteY41" fmla="*/ 449943 h 5187043"/>
              <a:gd name="connsiteX42" fmla="*/ 4263571 w 5421086"/>
              <a:gd name="connsiteY42" fmla="*/ 362857 h 5187043"/>
              <a:gd name="connsiteX43" fmla="*/ 3991429 w 5421086"/>
              <a:gd name="connsiteY43" fmla="*/ 58057 h 5187043"/>
              <a:gd name="connsiteX44" fmla="*/ 4132943 w 5421086"/>
              <a:gd name="connsiteY44" fmla="*/ 79828 h 5187043"/>
              <a:gd name="connsiteX45" fmla="*/ 4165600 w 5421086"/>
              <a:gd name="connsiteY45" fmla="*/ 79828 h 5187043"/>
              <a:gd name="connsiteX46" fmla="*/ 5243286 w 5421086"/>
              <a:gd name="connsiteY46" fmla="*/ 112486 h 5187043"/>
              <a:gd name="connsiteX47" fmla="*/ 5232400 w 5421086"/>
              <a:gd name="connsiteY47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3196771 w 5421086"/>
              <a:gd name="connsiteY7" fmla="*/ 2191657 h 5187043"/>
              <a:gd name="connsiteX8" fmla="*/ 3523343 w 5421086"/>
              <a:gd name="connsiteY8" fmla="*/ 2431143 h 5187043"/>
              <a:gd name="connsiteX9" fmla="*/ 3360057 w 5421086"/>
              <a:gd name="connsiteY9" fmla="*/ 2855686 h 5187043"/>
              <a:gd name="connsiteX10" fmla="*/ 3055257 w 5421086"/>
              <a:gd name="connsiteY10" fmla="*/ 3008086 h 5187043"/>
              <a:gd name="connsiteX11" fmla="*/ 2728686 w 5421086"/>
              <a:gd name="connsiteY11" fmla="*/ 3040743 h 5187043"/>
              <a:gd name="connsiteX12" fmla="*/ 2510971 w 5421086"/>
              <a:gd name="connsiteY12" fmla="*/ 3171371 h 5187043"/>
              <a:gd name="connsiteX13" fmla="*/ 2064657 w 5421086"/>
              <a:gd name="connsiteY13" fmla="*/ 3269343 h 5187043"/>
              <a:gd name="connsiteX14" fmla="*/ 1571636 w 5421086"/>
              <a:gd name="connsiteY14" fmla="*/ 3786214 h 5187043"/>
              <a:gd name="connsiteX15" fmla="*/ 812800 w 5421086"/>
              <a:gd name="connsiteY15" fmla="*/ 3683000 h 5187043"/>
              <a:gd name="connsiteX16" fmla="*/ 769257 w 5421086"/>
              <a:gd name="connsiteY16" fmla="*/ 4205514 h 5187043"/>
              <a:gd name="connsiteX17" fmla="*/ 1172029 w 5421086"/>
              <a:gd name="connsiteY17" fmla="*/ 4586514 h 5187043"/>
              <a:gd name="connsiteX18" fmla="*/ 769257 w 5421086"/>
              <a:gd name="connsiteY18" fmla="*/ 4978400 h 5187043"/>
              <a:gd name="connsiteX19" fmla="*/ 758371 w 5421086"/>
              <a:gd name="connsiteY19" fmla="*/ 4978400 h 5187043"/>
              <a:gd name="connsiteX20" fmla="*/ 660400 w 5421086"/>
              <a:gd name="connsiteY20" fmla="*/ 5141686 h 5187043"/>
              <a:gd name="connsiteX21" fmla="*/ 4720771 w 5421086"/>
              <a:gd name="connsiteY21" fmla="*/ 5141686 h 5187043"/>
              <a:gd name="connsiteX22" fmla="*/ 4666343 w 5421086"/>
              <a:gd name="connsiteY22" fmla="*/ 4869543 h 5187043"/>
              <a:gd name="connsiteX23" fmla="*/ 4002314 w 5421086"/>
              <a:gd name="connsiteY23" fmla="*/ 4575628 h 5187043"/>
              <a:gd name="connsiteX24" fmla="*/ 3338286 w 5421086"/>
              <a:gd name="connsiteY24" fmla="*/ 4216400 h 5187043"/>
              <a:gd name="connsiteX25" fmla="*/ 3338286 w 5421086"/>
              <a:gd name="connsiteY25" fmla="*/ 3595914 h 5187043"/>
              <a:gd name="connsiteX26" fmla="*/ 3436257 w 5421086"/>
              <a:gd name="connsiteY26" fmla="*/ 3574143 h 5187043"/>
              <a:gd name="connsiteX27" fmla="*/ 4132943 w 5421086"/>
              <a:gd name="connsiteY27" fmla="*/ 2768600 h 5187043"/>
              <a:gd name="connsiteX28" fmla="*/ 3849914 w 5421086"/>
              <a:gd name="connsiteY28" fmla="*/ 2082800 h 5187043"/>
              <a:gd name="connsiteX29" fmla="*/ 3664857 w 5421086"/>
              <a:gd name="connsiteY29" fmla="*/ 1952171 h 5187043"/>
              <a:gd name="connsiteX30" fmla="*/ 3828143 w 5421086"/>
              <a:gd name="connsiteY30" fmla="*/ 1832428 h 5187043"/>
              <a:gd name="connsiteX31" fmla="*/ 4176486 w 5421086"/>
              <a:gd name="connsiteY31" fmla="*/ 1712686 h 5187043"/>
              <a:gd name="connsiteX32" fmla="*/ 4437743 w 5421086"/>
              <a:gd name="connsiteY32" fmla="*/ 1527628 h 5187043"/>
              <a:gd name="connsiteX33" fmla="*/ 4524829 w 5421086"/>
              <a:gd name="connsiteY33" fmla="*/ 1320800 h 5187043"/>
              <a:gd name="connsiteX34" fmla="*/ 4220029 w 5421086"/>
              <a:gd name="connsiteY34" fmla="*/ 972457 h 5187043"/>
              <a:gd name="connsiteX35" fmla="*/ 3860800 w 5421086"/>
              <a:gd name="connsiteY35" fmla="*/ 918028 h 5187043"/>
              <a:gd name="connsiteX36" fmla="*/ 3817257 w 5421086"/>
              <a:gd name="connsiteY36" fmla="*/ 830943 h 5187043"/>
              <a:gd name="connsiteX37" fmla="*/ 3849914 w 5421086"/>
              <a:gd name="connsiteY37" fmla="*/ 743857 h 5187043"/>
              <a:gd name="connsiteX38" fmla="*/ 4002314 w 5421086"/>
              <a:gd name="connsiteY38" fmla="*/ 645886 h 5187043"/>
              <a:gd name="connsiteX39" fmla="*/ 4176486 w 5421086"/>
              <a:gd name="connsiteY39" fmla="*/ 537028 h 5187043"/>
              <a:gd name="connsiteX40" fmla="*/ 4187371 w 5421086"/>
              <a:gd name="connsiteY40" fmla="*/ 449943 h 5187043"/>
              <a:gd name="connsiteX41" fmla="*/ 4263571 w 5421086"/>
              <a:gd name="connsiteY41" fmla="*/ 362857 h 5187043"/>
              <a:gd name="connsiteX42" fmla="*/ 3991429 w 5421086"/>
              <a:gd name="connsiteY42" fmla="*/ 58057 h 5187043"/>
              <a:gd name="connsiteX43" fmla="*/ 4132943 w 5421086"/>
              <a:gd name="connsiteY43" fmla="*/ 79828 h 5187043"/>
              <a:gd name="connsiteX44" fmla="*/ 4165600 w 5421086"/>
              <a:gd name="connsiteY44" fmla="*/ 79828 h 5187043"/>
              <a:gd name="connsiteX45" fmla="*/ 5243286 w 5421086"/>
              <a:gd name="connsiteY45" fmla="*/ 112486 h 5187043"/>
              <a:gd name="connsiteX46" fmla="*/ 5232400 w 5421086"/>
              <a:gd name="connsiteY46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3196771 w 5421086"/>
              <a:gd name="connsiteY7" fmla="*/ 2191657 h 5187043"/>
              <a:gd name="connsiteX8" fmla="*/ 3523343 w 5421086"/>
              <a:gd name="connsiteY8" fmla="*/ 2431143 h 5187043"/>
              <a:gd name="connsiteX9" fmla="*/ 3360057 w 5421086"/>
              <a:gd name="connsiteY9" fmla="*/ 2855686 h 5187043"/>
              <a:gd name="connsiteX10" fmla="*/ 3055257 w 5421086"/>
              <a:gd name="connsiteY10" fmla="*/ 3008086 h 5187043"/>
              <a:gd name="connsiteX11" fmla="*/ 2728686 w 5421086"/>
              <a:gd name="connsiteY11" fmla="*/ 3040743 h 5187043"/>
              <a:gd name="connsiteX12" fmla="*/ 2510971 w 5421086"/>
              <a:gd name="connsiteY12" fmla="*/ 3171371 h 5187043"/>
              <a:gd name="connsiteX13" fmla="*/ 2064657 w 5421086"/>
              <a:gd name="connsiteY13" fmla="*/ 3269343 h 5187043"/>
              <a:gd name="connsiteX14" fmla="*/ 1571636 w 5421086"/>
              <a:gd name="connsiteY14" fmla="*/ 3786214 h 5187043"/>
              <a:gd name="connsiteX15" fmla="*/ 812800 w 5421086"/>
              <a:gd name="connsiteY15" fmla="*/ 3683000 h 5187043"/>
              <a:gd name="connsiteX16" fmla="*/ 769257 w 5421086"/>
              <a:gd name="connsiteY16" fmla="*/ 4205514 h 5187043"/>
              <a:gd name="connsiteX17" fmla="*/ 1172029 w 5421086"/>
              <a:gd name="connsiteY17" fmla="*/ 4586514 h 5187043"/>
              <a:gd name="connsiteX18" fmla="*/ 769257 w 5421086"/>
              <a:gd name="connsiteY18" fmla="*/ 4978400 h 5187043"/>
              <a:gd name="connsiteX19" fmla="*/ 758371 w 5421086"/>
              <a:gd name="connsiteY19" fmla="*/ 4978400 h 5187043"/>
              <a:gd name="connsiteX20" fmla="*/ 660400 w 5421086"/>
              <a:gd name="connsiteY20" fmla="*/ 5141686 h 5187043"/>
              <a:gd name="connsiteX21" fmla="*/ 4720771 w 5421086"/>
              <a:gd name="connsiteY21" fmla="*/ 5141686 h 5187043"/>
              <a:gd name="connsiteX22" fmla="*/ 4666343 w 5421086"/>
              <a:gd name="connsiteY22" fmla="*/ 4869543 h 5187043"/>
              <a:gd name="connsiteX23" fmla="*/ 4002314 w 5421086"/>
              <a:gd name="connsiteY23" fmla="*/ 4575628 h 5187043"/>
              <a:gd name="connsiteX24" fmla="*/ 3338286 w 5421086"/>
              <a:gd name="connsiteY24" fmla="*/ 4216400 h 5187043"/>
              <a:gd name="connsiteX25" fmla="*/ 3338286 w 5421086"/>
              <a:gd name="connsiteY25" fmla="*/ 3595914 h 5187043"/>
              <a:gd name="connsiteX26" fmla="*/ 3436257 w 5421086"/>
              <a:gd name="connsiteY26" fmla="*/ 3574143 h 5187043"/>
              <a:gd name="connsiteX27" fmla="*/ 4132943 w 5421086"/>
              <a:gd name="connsiteY27" fmla="*/ 2768600 h 5187043"/>
              <a:gd name="connsiteX28" fmla="*/ 3849914 w 5421086"/>
              <a:gd name="connsiteY28" fmla="*/ 2082800 h 5187043"/>
              <a:gd name="connsiteX29" fmla="*/ 3664857 w 5421086"/>
              <a:gd name="connsiteY29" fmla="*/ 1952171 h 5187043"/>
              <a:gd name="connsiteX30" fmla="*/ 3828143 w 5421086"/>
              <a:gd name="connsiteY30" fmla="*/ 1832428 h 5187043"/>
              <a:gd name="connsiteX31" fmla="*/ 4176486 w 5421086"/>
              <a:gd name="connsiteY31" fmla="*/ 1712686 h 5187043"/>
              <a:gd name="connsiteX32" fmla="*/ 4437743 w 5421086"/>
              <a:gd name="connsiteY32" fmla="*/ 1527628 h 5187043"/>
              <a:gd name="connsiteX33" fmla="*/ 4524829 w 5421086"/>
              <a:gd name="connsiteY33" fmla="*/ 1320800 h 5187043"/>
              <a:gd name="connsiteX34" fmla="*/ 4220029 w 5421086"/>
              <a:gd name="connsiteY34" fmla="*/ 972457 h 5187043"/>
              <a:gd name="connsiteX35" fmla="*/ 3817257 w 5421086"/>
              <a:gd name="connsiteY35" fmla="*/ 830943 h 5187043"/>
              <a:gd name="connsiteX36" fmla="*/ 3849914 w 5421086"/>
              <a:gd name="connsiteY36" fmla="*/ 743857 h 5187043"/>
              <a:gd name="connsiteX37" fmla="*/ 4002314 w 5421086"/>
              <a:gd name="connsiteY37" fmla="*/ 645886 h 5187043"/>
              <a:gd name="connsiteX38" fmla="*/ 4176486 w 5421086"/>
              <a:gd name="connsiteY38" fmla="*/ 537028 h 5187043"/>
              <a:gd name="connsiteX39" fmla="*/ 4187371 w 5421086"/>
              <a:gd name="connsiteY39" fmla="*/ 449943 h 5187043"/>
              <a:gd name="connsiteX40" fmla="*/ 4263571 w 5421086"/>
              <a:gd name="connsiteY40" fmla="*/ 362857 h 5187043"/>
              <a:gd name="connsiteX41" fmla="*/ 3991429 w 5421086"/>
              <a:gd name="connsiteY41" fmla="*/ 58057 h 5187043"/>
              <a:gd name="connsiteX42" fmla="*/ 4132943 w 5421086"/>
              <a:gd name="connsiteY42" fmla="*/ 79828 h 5187043"/>
              <a:gd name="connsiteX43" fmla="*/ 4165600 w 5421086"/>
              <a:gd name="connsiteY43" fmla="*/ 79828 h 5187043"/>
              <a:gd name="connsiteX44" fmla="*/ 5243286 w 5421086"/>
              <a:gd name="connsiteY44" fmla="*/ 112486 h 5187043"/>
              <a:gd name="connsiteX45" fmla="*/ 5232400 w 5421086"/>
              <a:gd name="connsiteY45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3196771 w 5421086"/>
              <a:gd name="connsiteY7" fmla="*/ 2191657 h 5187043"/>
              <a:gd name="connsiteX8" fmla="*/ 3523343 w 5421086"/>
              <a:gd name="connsiteY8" fmla="*/ 2431143 h 5187043"/>
              <a:gd name="connsiteX9" fmla="*/ 3360057 w 5421086"/>
              <a:gd name="connsiteY9" fmla="*/ 2855686 h 5187043"/>
              <a:gd name="connsiteX10" fmla="*/ 3055257 w 5421086"/>
              <a:gd name="connsiteY10" fmla="*/ 3008086 h 5187043"/>
              <a:gd name="connsiteX11" fmla="*/ 2728686 w 5421086"/>
              <a:gd name="connsiteY11" fmla="*/ 3040743 h 5187043"/>
              <a:gd name="connsiteX12" fmla="*/ 2510971 w 5421086"/>
              <a:gd name="connsiteY12" fmla="*/ 3171371 h 5187043"/>
              <a:gd name="connsiteX13" fmla="*/ 2064657 w 5421086"/>
              <a:gd name="connsiteY13" fmla="*/ 3269343 h 5187043"/>
              <a:gd name="connsiteX14" fmla="*/ 1571636 w 5421086"/>
              <a:gd name="connsiteY14" fmla="*/ 3786214 h 5187043"/>
              <a:gd name="connsiteX15" fmla="*/ 812800 w 5421086"/>
              <a:gd name="connsiteY15" fmla="*/ 3683000 h 5187043"/>
              <a:gd name="connsiteX16" fmla="*/ 769257 w 5421086"/>
              <a:gd name="connsiteY16" fmla="*/ 4205514 h 5187043"/>
              <a:gd name="connsiteX17" fmla="*/ 1172029 w 5421086"/>
              <a:gd name="connsiteY17" fmla="*/ 4586514 h 5187043"/>
              <a:gd name="connsiteX18" fmla="*/ 769257 w 5421086"/>
              <a:gd name="connsiteY18" fmla="*/ 4978400 h 5187043"/>
              <a:gd name="connsiteX19" fmla="*/ 758371 w 5421086"/>
              <a:gd name="connsiteY19" fmla="*/ 4978400 h 5187043"/>
              <a:gd name="connsiteX20" fmla="*/ 660400 w 5421086"/>
              <a:gd name="connsiteY20" fmla="*/ 5141686 h 5187043"/>
              <a:gd name="connsiteX21" fmla="*/ 4720771 w 5421086"/>
              <a:gd name="connsiteY21" fmla="*/ 5141686 h 5187043"/>
              <a:gd name="connsiteX22" fmla="*/ 4666343 w 5421086"/>
              <a:gd name="connsiteY22" fmla="*/ 4869543 h 5187043"/>
              <a:gd name="connsiteX23" fmla="*/ 4002314 w 5421086"/>
              <a:gd name="connsiteY23" fmla="*/ 4575628 h 5187043"/>
              <a:gd name="connsiteX24" fmla="*/ 3338286 w 5421086"/>
              <a:gd name="connsiteY24" fmla="*/ 4216400 h 5187043"/>
              <a:gd name="connsiteX25" fmla="*/ 3338286 w 5421086"/>
              <a:gd name="connsiteY25" fmla="*/ 3595914 h 5187043"/>
              <a:gd name="connsiteX26" fmla="*/ 3436257 w 5421086"/>
              <a:gd name="connsiteY26" fmla="*/ 3574143 h 5187043"/>
              <a:gd name="connsiteX27" fmla="*/ 4132943 w 5421086"/>
              <a:gd name="connsiteY27" fmla="*/ 2768600 h 5187043"/>
              <a:gd name="connsiteX28" fmla="*/ 3849914 w 5421086"/>
              <a:gd name="connsiteY28" fmla="*/ 2082800 h 5187043"/>
              <a:gd name="connsiteX29" fmla="*/ 3664857 w 5421086"/>
              <a:gd name="connsiteY29" fmla="*/ 1952171 h 5187043"/>
              <a:gd name="connsiteX30" fmla="*/ 3828143 w 5421086"/>
              <a:gd name="connsiteY30" fmla="*/ 1832428 h 5187043"/>
              <a:gd name="connsiteX31" fmla="*/ 4176486 w 5421086"/>
              <a:gd name="connsiteY31" fmla="*/ 1712686 h 5187043"/>
              <a:gd name="connsiteX32" fmla="*/ 4437743 w 5421086"/>
              <a:gd name="connsiteY32" fmla="*/ 1527628 h 5187043"/>
              <a:gd name="connsiteX33" fmla="*/ 4524829 w 5421086"/>
              <a:gd name="connsiteY33" fmla="*/ 1320800 h 5187043"/>
              <a:gd name="connsiteX34" fmla="*/ 4220029 w 5421086"/>
              <a:gd name="connsiteY34" fmla="*/ 972457 h 5187043"/>
              <a:gd name="connsiteX35" fmla="*/ 3817257 w 5421086"/>
              <a:gd name="connsiteY35" fmla="*/ 830943 h 5187043"/>
              <a:gd name="connsiteX36" fmla="*/ 3849914 w 5421086"/>
              <a:gd name="connsiteY36" fmla="*/ 743857 h 5187043"/>
              <a:gd name="connsiteX37" fmla="*/ 4002314 w 5421086"/>
              <a:gd name="connsiteY37" fmla="*/ 645886 h 5187043"/>
              <a:gd name="connsiteX38" fmla="*/ 4187371 w 5421086"/>
              <a:gd name="connsiteY38" fmla="*/ 449943 h 5187043"/>
              <a:gd name="connsiteX39" fmla="*/ 4263571 w 5421086"/>
              <a:gd name="connsiteY39" fmla="*/ 362857 h 5187043"/>
              <a:gd name="connsiteX40" fmla="*/ 3991429 w 5421086"/>
              <a:gd name="connsiteY40" fmla="*/ 58057 h 5187043"/>
              <a:gd name="connsiteX41" fmla="*/ 4132943 w 5421086"/>
              <a:gd name="connsiteY41" fmla="*/ 79828 h 5187043"/>
              <a:gd name="connsiteX42" fmla="*/ 4165600 w 5421086"/>
              <a:gd name="connsiteY42" fmla="*/ 79828 h 5187043"/>
              <a:gd name="connsiteX43" fmla="*/ 5243286 w 5421086"/>
              <a:gd name="connsiteY43" fmla="*/ 112486 h 5187043"/>
              <a:gd name="connsiteX44" fmla="*/ 5232400 w 5421086"/>
              <a:gd name="connsiteY44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3196771 w 5421086"/>
              <a:gd name="connsiteY7" fmla="*/ 2191657 h 5187043"/>
              <a:gd name="connsiteX8" fmla="*/ 3523343 w 5421086"/>
              <a:gd name="connsiteY8" fmla="*/ 2431143 h 5187043"/>
              <a:gd name="connsiteX9" fmla="*/ 3360057 w 5421086"/>
              <a:gd name="connsiteY9" fmla="*/ 2855686 h 5187043"/>
              <a:gd name="connsiteX10" fmla="*/ 3055257 w 5421086"/>
              <a:gd name="connsiteY10" fmla="*/ 3008086 h 5187043"/>
              <a:gd name="connsiteX11" fmla="*/ 2728686 w 5421086"/>
              <a:gd name="connsiteY11" fmla="*/ 3040743 h 5187043"/>
              <a:gd name="connsiteX12" fmla="*/ 2510971 w 5421086"/>
              <a:gd name="connsiteY12" fmla="*/ 3171371 h 5187043"/>
              <a:gd name="connsiteX13" fmla="*/ 2064657 w 5421086"/>
              <a:gd name="connsiteY13" fmla="*/ 3269343 h 5187043"/>
              <a:gd name="connsiteX14" fmla="*/ 1571636 w 5421086"/>
              <a:gd name="connsiteY14" fmla="*/ 3786214 h 5187043"/>
              <a:gd name="connsiteX15" fmla="*/ 812800 w 5421086"/>
              <a:gd name="connsiteY15" fmla="*/ 3683000 h 5187043"/>
              <a:gd name="connsiteX16" fmla="*/ 769257 w 5421086"/>
              <a:gd name="connsiteY16" fmla="*/ 4205514 h 5187043"/>
              <a:gd name="connsiteX17" fmla="*/ 1172029 w 5421086"/>
              <a:gd name="connsiteY17" fmla="*/ 4586514 h 5187043"/>
              <a:gd name="connsiteX18" fmla="*/ 769257 w 5421086"/>
              <a:gd name="connsiteY18" fmla="*/ 4978400 h 5187043"/>
              <a:gd name="connsiteX19" fmla="*/ 758371 w 5421086"/>
              <a:gd name="connsiteY19" fmla="*/ 4978400 h 5187043"/>
              <a:gd name="connsiteX20" fmla="*/ 660400 w 5421086"/>
              <a:gd name="connsiteY20" fmla="*/ 5141686 h 5187043"/>
              <a:gd name="connsiteX21" fmla="*/ 4720771 w 5421086"/>
              <a:gd name="connsiteY21" fmla="*/ 5141686 h 5187043"/>
              <a:gd name="connsiteX22" fmla="*/ 4666343 w 5421086"/>
              <a:gd name="connsiteY22" fmla="*/ 4869543 h 5187043"/>
              <a:gd name="connsiteX23" fmla="*/ 4002314 w 5421086"/>
              <a:gd name="connsiteY23" fmla="*/ 4575628 h 5187043"/>
              <a:gd name="connsiteX24" fmla="*/ 3338286 w 5421086"/>
              <a:gd name="connsiteY24" fmla="*/ 4216400 h 5187043"/>
              <a:gd name="connsiteX25" fmla="*/ 3338286 w 5421086"/>
              <a:gd name="connsiteY25" fmla="*/ 3595914 h 5187043"/>
              <a:gd name="connsiteX26" fmla="*/ 3436257 w 5421086"/>
              <a:gd name="connsiteY26" fmla="*/ 3574143 h 5187043"/>
              <a:gd name="connsiteX27" fmla="*/ 4132943 w 5421086"/>
              <a:gd name="connsiteY27" fmla="*/ 2768600 h 5187043"/>
              <a:gd name="connsiteX28" fmla="*/ 3849914 w 5421086"/>
              <a:gd name="connsiteY28" fmla="*/ 2082800 h 5187043"/>
              <a:gd name="connsiteX29" fmla="*/ 3664857 w 5421086"/>
              <a:gd name="connsiteY29" fmla="*/ 1952171 h 5187043"/>
              <a:gd name="connsiteX30" fmla="*/ 3828143 w 5421086"/>
              <a:gd name="connsiteY30" fmla="*/ 1832428 h 5187043"/>
              <a:gd name="connsiteX31" fmla="*/ 4176486 w 5421086"/>
              <a:gd name="connsiteY31" fmla="*/ 1712686 h 5187043"/>
              <a:gd name="connsiteX32" fmla="*/ 4437743 w 5421086"/>
              <a:gd name="connsiteY32" fmla="*/ 1527628 h 5187043"/>
              <a:gd name="connsiteX33" fmla="*/ 4524829 w 5421086"/>
              <a:gd name="connsiteY33" fmla="*/ 1320800 h 5187043"/>
              <a:gd name="connsiteX34" fmla="*/ 4220029 w 5421086"/>
              <a:gd name="connsiteY34" fmla="*/ 972457 h 5187043"/>
              <a:gd name="connsiteX35" fmla="*/ 3817257 w 5421086"/>
              <a:gd name="connsiteY35" fmla="*/ 830943 h 5187043"/>
              <a:gd name="connsiteX36" fmla="*/ 3849914 w 5421086"/>
              <a:gd name="connsiteY36" fmla="*/ 743857 h 5187043"/>
              <a:gd name="connsiteX37" fmla="*/ 4002314 w 5421086"/>
              <a:gd name="connsiteY37" fmla="*/ 645886 h 5187043"/>
              <a:gd name="connsiteX38" fmla="*/ 4187371 w 5421086"/>
              <a:gd name="connsiteY38" fmla="*/ 449943 h 5187043"/>
              <a:gd name="connsiteX39" fmla="*/ 4263571 w 5421086"/>
              <a:gd name="connsiteY39" fmla="*/ 362857 h 5187043"/>
              <a:gd name="connsiteX40" fmla="*/ 3991429 w 5421086"/>
              <a:gd name="connsiteY40" fmla="*/ 58057 h 5187043"/>
              <a:gd name="connsiteX41" fmla="*/ 4132943 w 5421086"/>
              <a:gd name="connsiteY41" fmla="*/ 79828 h 5187043"/>
              <a:gd name="connsiteX42" fmla="*/ 5243286 w 5421086"/>
              <a:gd name="connsiteY42" fmla="*/ 112486 h 5187043"/>
              <a:gd name="connsiteX43" fmla="*/ 5232400 w 5421086"/>
              <a:gd name="connsiteY43" fmla="*/ 90714 h 5187043"/>
              <a:gd name="connsiteX0" fmla="*/ 5297714 w 5388428"/>
              <a:gd name="connsiteY0" fmla="*/ 90714 h 5187043"/>
              <a:gd name="connsiteX1" fmla="*/ 3849914 w 5388428"/>
              <a:gd name="connsiteY1" fmla="*/ 47171 h 5187043"/>
              <a:gd name="connsiteX2" fmla="*/ 4220029 w 5388428"/>
              <a:gd name="connsiteY2" fmla="*/ 373743 h 5187043"/>
              <a:gd name="connsiteX3" fmla="*/ 3577771 w 5388428"/>
              <a:gd name="connsiteY3" fmla="*/ 830943 h 5187043"/>
              <a:gd name="connsiteX4" fmla="*/ 3588657 w 5388428"/>
              <a:gd name="connsiteY4" fmla="*/ 1135743 h 5187043"/>
              <a:gd name="connsiteX5" fmla="*/ 4056743 w 5388428"/>
              <a:gd name="connsiteY5" fmla="*/ 1342571 h 5187043"/>
              <a:gd name="connsiteX6" fmla="*/ 3327400 w 5388428"/>
              <a:gd name="connsiteY6" fmla="*/ 1614714 h 5187043"/>
              <a:gd name="connsiteX7" fmla="*/ 3196771 w 5388428"/>
              <a:gd name="connsiteY7" fmla="*/ 2191657 h 5187043"/>
              <a:gd name="connsiteX8" fmla="*/ 3523343 w 5388428"/>
              <a:gd name="connsiteY8" fmla="*/ 2431143 h 5187043"/>
              <a:gd name="connsiteX9" fmla="*/ 3360057 w 5388428"/>
              <a:gd name="connsiteY9" fmla="*/ 2855686 h 5187043"/>
              <a:gd name="connsiteX10" fmla="*/ 3055257 w 5388428"/>
              <a:gd name="connsiteY10" fmla="*/ 3008086 h 5187043"/>
              <a:gd name="connsiteX11" fmla="*/ 2728686 w 5388428"/>
              <a:gd name="connsiteY11" fmla="*/ 3040743 h 5187043"/>
              <a:gd name="connsiteX12" fmla="*/ 2510971 w 5388428"/>
              <a:gd name="connsiteY12" fmla="*/ 3171371 h 5187043"/>
              <a:gd name="connsiteX13" fmla="*/ 2064657 w 5388428"/>
              <a:gd name="connsiteY13" fmla="*/ 3269343 h 5187043"/>
              <a:gd name="connsiteX14" fmla="*/ 1571636 w 5388428"/>
              <a:gd name="connsiteY14" fmla="*/ 3786214 h 5187043"/>
              <a:gd name="connsiteX15" fmla="*/ 812800 w 5388428"/>
              <a:gd name="connsiteY15" fmla="*/ 3683000 h 5187043"/>
              <a:gd name="connsiteX16" fmla="*/ 769257 w 5388428"/>
              <a:gd name="connsiteY16" fmla="*/ 4205514 h 5187043"/>
              <a:gd name="connsiteX17" fmla="*/ 1172029 w 5388428"/>
              <a:gd name="connsiteY17" fmla="*/ 4586514 h 5187043"/>
              <a:gd name="connsiteX18" fmla="*/ 769257 w 5388428"/>
              <a:gd name="connsiteY18" fmla="*/ 4978400 h 5187043"/>
              <a:gd name="connsiteX19" fmla="*/ 758371 w 5388428"/>
              <a:gd name="connsiteY19" fmla="*/ 4978400 h 5187043"/>
              <a:gd name="connsiteX20" fmla="*/ 660400 w 5388428"/>
              <a:gd name="connsiteY20" fmla="*/ 5141686 h 5187043"/>
              <a:gd name="connsiteX21" fmla="*/ 4720771 w 5388428"/>
              <a:gd name="connsiteY21" fmla="*/ 5141686 h 5187043"/>
              <a:gd name="connsiteX22" fmla="*/ 4666343 w 5388428"/>
              <a:gd name="connsiteY22" fmla="*/ 4869543 h 5187043"/>
              <a:gd name="connsiteX23" fmla="*/ 4002314 w 5388428"/>
              <a:gd name="connsiteY23" fmla="*/ 4575628 h 5187043"/>
              <a:gd name="connsiteX24" fmla="*/ 3338286 w 5388428"/>
              <a:gd name="connsiteY24" fmla="*/ 4216400 h 5187043"/>
              <a:gd name="connsiteX25" fmla="*/ 3338286 w 5388428"/>
              <a:gd name="connsiteY25" fmla="*/ 3595914 h 5187043"/>
              <a:gd name="connsiteX26" fmla="*/ 3436257 w 5388428"/>
              <a:gd name="connsiteY26" fmla="*/ 3574143 h 5187043"/>
              <a:gd name="connsiteX27" fmla="*/ 4132943 w 5388428"/>
              <a:gd name="connsiteY27" fmla="*/ 2768600 h 5187043"/>
              <a:gd name="connsiteX28" fmla="*/ 3849914 w 5388428"/>
              <a:gd name="connsiteY28" fmla="*/ 2082800 h 5187043"/>
              <a:gd name="connsiteX29" fmla="*/ 3664857 w 5388428"/>
              <a:gd name="connsiteY29" fmla="*/ 1952171 h 5187043"/>
              <a:gd name="connsiteX30" fmla="*/ 3828143 w 5388428"/>
              <a:gd name="connsiteY30" fmla="*/ 1832428 h 5187043"/>
              <a:gd name="connsiteX31" fmla="*/ 4176486 w 5388428"/>
              <a:gd name="connsiteY31" fmla="*/ 1712686 h 5187043"/>
              <a:gd name="connsiteX32" fmla="*/ 4437743 w 5388428"/>
              <a:gd name="connsiteY32" fmla="*/ 1527628 h 5187043"/>
              <a:gd name="connsiteX33" fmla="*/ 4524829 w 5388428"/>
              <a:gd name="connsiteY33" fmla="*/ 1320800 h 5187043"/>
              <a:gd name="connsiteX34" fmla="*/ 4220029 w 5388428"/>
              <a:gd name="connsiteY34" fmla="*/ 972457 h 5187043"/>
              <a:gd name="connsiteX35" fmla="*/ 3817257 w 5388428"/>
              <a:gd name="connsiteY35" fmla="*/ 830943 h 5187043"/>
              <a:gd name="connsiteX36" fmla="*/ 3849914 w 5388428"/>
              <a:gd name="connsiteY36" fmla="*/ 743857 h 5187043"/>
              <a:gd name="connsiteX37" fmla="*/ 4002314 w 5388428"/>
              <a:gd name="connsiteY37" fmla="*/ 645886 h 5187043"/>
              <a:gd name="connsiteX38" fmla="*/ 4187371 w 5388428"/>
              <a:gd name="connsiteY38" fmla="*/ 449943 h 5187043"/>
              <a:gd name="connsiteX39" fmla="*/ 4263571 w 5388428"/>
              <a:gd name="connsiteY39" fmla="*/ 362857 h 5187043"/>
              <a:gd name="connsiteX40" fmla="*/ 3991429 w 5388428"/>
              <a:gd name="connsiteY40" fmla="*/ 58057 h 5187043"/>
              <a:gd name="connsiteX41" fmla="*/ 4132943 w 5388428"/>
              <a:gd name="connsiteY41" fmla="*/ 79828 h 5187043"/>
              <a:gd name="connsiteX42" fmla="*/ 5243286 w 5388428"/>
              <a:gd name="connsiteY42" fmla="*/ 112486 h 5187043"/>
              <a:gd name="connsiteX0" fmla="*/ 3849914 w 5388428"/>
              <a:gd name="connsiteY0" fmla="*/ 36285 h 5176157"/>
              <a:gd name="connsiteX1" fmla="*/ 4220029 w 5388428"/>
              <a:gd name="connsiteY1" fmla="*/ 362857 h 5176157"/>
              <a:gd name="connsiteX2" fmla="*/ 3577771 w 5388428"/>
              <a:gd name="connsiteY2" fmla="*/ 820057 h 5176157"/>
              <a:gd name="connsiteX3" fmla="*/ 3588657 w 5388428"/>
              <a:gd name="connsiteY3" fmla="*/ 1124857 h 5176157"/>
              <a:gd name="connsiteX4" fmla="*/ 4056743 w 5388428"/>
              <a:gd name="connsiteY4" fmla="*/ 1331685 h 5176157"/>
              <a:gd name="connsiteX5" fmla="*/ 3327400 w 5388428"/>
              <a:gd name="connsiteY5" fmla="*/ 1603828 h 5176157"/>
              <a:gd name="connsiteX6" fmla="*/ 3196771 w 5388428"/>
              <a:gd name="connsiteY6" fmla="*/ 2180771 h 5176157"/>
              <a:gd name="connsiteX7" fmla="*/ 3523343 w 5388428"/>
              <a:gd name="connsiteY7" fmla="*/ 2420257 h 5176157"/>
              <a:gd name="connsiteX8" fmla="*/ 3360057 w 5388428"/>
              <a:gd name="connsiteY8" fmla="*/ 2844800 h 5176157"/>
              <a:gd name="connsiteX9" fmla="*/ 3055257 w 5388428"/>
              <a:gd name="connsiteY9" fmla="*/ 2997200 h 5176157"/>
              <a:gd name="connsiteX10" fmla="*/ 2728686 w 5388428"/>
              <a:gd name="connsiteY10" fmla="*/ 3029857 h 5176157"/>
              <a:gd name="connsiteX11" fmla="*/ 2510971 w 5388428"/>
              <a:gd name="connsiteY11" fmla="*/ 3160485 h 5176157"/>
              <a:gd name="connsiteX12" fmla="*/ 2064657 w 5388428"/>
              <a:gd name="connsiteY12" fmla="*/ 3258457 h 5176157"/>
              <a:gd name="connsiteX13" fmla="*/ 1571636 w 5388428"/>
              <a:gd name="connsiteY13" fmla="*/ 3775328 h 5176157"/>
              <a:gd name="connsiteX14" fmla="*/ 812800 w 5388428"/>
              <a:gd name="connsiteY14" fmla="*/ 3672114 h 5176157"/>
              <a:gd name="connsiteX15" fmla="*/ 769257 w 5388428"/>
              <a:gd name="connsiteY15" fmla="*/ 4194628 h 5176157"/>
              <a:gd name="connsiteX16" fmla="*/ 1172029 w 5388428"/>
              <a:gd name="connsiteY16" fmla="*/ 4575628 h 5176157"/>
              <a:gd name="connsiteX17" fmla="*/ 769257 w 5388428"/>
              <a:gd name="connsiteY17" fmla="*/ 4967514 h 5176157"/>
              <a:gd name="connsiteX18" fmla="*/ 758371 w 5388428"/>
              <a:gd name="connsiteY18" fmla="*/ 4967514 h 5176157"/>
              <a:gd name="connsiteX19" fmla="*/ 660400 w 5388428"/>
              <a:gd name="connsiteY19" fmla="*/ 5130800 h 5176157"/>
              <a:gd name="connsiteX20" fmla="*/ 4720771 w 5388428"/>
              <a:gd name="connsiteY20" fmla="*/ 5130800 h 5176157"/>
              <a:gd name="connsiteX21" fmla="*/ 4666343 w 5388428"/>
              <a:gd name="connsiteY21" fmla="*/ 4858657 h 5176157"/>
              <a:gd name="connsiteX22" fmla="*/ 4002314 w 5388428"/>
              <a:gd name="connsiteY22" fmla="*/ 4564742 h 5176157"/>
              <a:gd name="connsiteX23" fmla="*/ 3338286 w 5388428"/>
              <a:gd name="connsiteY23" fmla="*/ 4205514 h 5176157"/>
              <a:gd name="connsiteX24" fmla="*/ 3338286 w 5388428"/>
              <a:gd name="connsiteY24" fmla="*/ 3585028 h 5176157"/>
              <a:gd name="connsiteX25" fmla="*/ 3436257 w 5388428"/>
              <a:gd name="connsiteY25" fmla="*/ 3563257 h 5176157"/>
              <a:gd name="connsiteX26" fmla="*/ 4132943 w 5388428"/>
              <a:gd name="connsiteY26" fmla="*/ 2757714 h 5176157"/>
              <a:gd name="connsiteX27" fmla="*/ 3849914 w 5388428"/>
              <a:gd name="connsiteY27" fmla="*/ 2071914 h 5176157"/>
              <a:gd name="connsiteX28" fmla="*/ 3664857 w 5388428"/>
              <a:gd name="connsiteY28" fmla="*/ 1941285 h 5176157"/>
              <a:gd name="connsiteX29" fmla="*/ 3828143 w 5388428"/>
              <a:gd name="connsiteY29" fmla="*/ 1821542 h 5176157"/>
              <a:gd name="connsiteX30" fmla="*/ 4176486 w 5388428"/>
              <a:gd name="connsiteY30" fmla="*/ 1701800 h 5176157"/>
              <a:gd name="connsiteX31" fmla="*/ 4437743 w 5388428"/>
              <a:gd name="connsiteY31" fmla="*/ 1516742 h 5176157"/>
              <a:gd name="connsiteX32" fmla="*/ 4524829 w 5388428"/>
              <a:gd name="connsiteY32" fmla="*/ 1309914 h 5176157"/>
              <a:gd name="connsiteX33" fmla="*/ 4220029 w 5388428"/>
              <a:gd name="connsiteY33" fmla="*/ 961571 h 5176157"/>
              <a:gd name="connsiteX34" fmla="*/ 3817257 w 5388428"/>
              <a:gd name="connsiteY34" fmla="*/ 820057 h 5176157"/>
              <a:gd name="connsiteX35" fmla="*/ 3849914 w 5388428"/>
              <a:gd name="connsiteY35" fmla="*/ 732971 h 5176157"/>
              <a:gd name="connsiteX36" fmla="*/ 4002314 w 5388428"/>
              <a:gd name="connsiteY36" fmla="*/ 635000 h 5176157"/>
              <a:gd name="connsiteX37" fmla="*/ 4187371 w 5388428"/>
              <a:gd name="connsiteY37" fmla="*/ 439057 h 5176157"/>
              <a:gd name="connsiteX38" fmla="*/ 4263571 w 5388428"/>
              <a:gd name="connsiteY38" fmla="*/ 351971 h 5176157"/>
              <a:gd name="connsiteX39" fmla="*/ 3991429 w 5388428"/>
              <a:gd name="connsiteY39" fmla="*/ 47171 h 5176157"/>
              <a:gd name="connsiteX40" fmla="*/ 4132943 w 5388428"/>
              <a:gd name="connsiteY40" fmla="*/ 68942 h 5176157"/>
              <a:gd name="connsiteX41" fmla="*/ 5243286 w 5388428"/>
              <a:gd name="connsiteY41" fmla="*/ 101600 h 5176157"/>
              <a:gd name="connsiteX0" fmla="*/ 3849914 w 5388428"/>
              <a:gd name="connsiteY0" fmla="*/ 36285 h 5176157"/>
              <a:gd name="connsiteX1" fmla="*/ 4220029 w 5388428"/>
              <a:gd name="connsiteY1" fmla="*/ 362857 h 5176157"/>
              <a:gd name="connsiteX2" fmla="*/ 3577771 w 5388428"/>
              <a:gd name="connsiteY2" fmla="*/ 820057 h 5176157"/>
              <a:gd name="connsiteX3" fmla="*/ 3588657 w 5388428"/>
              <a:gd name="connsiteY3" fmla="*/ 1124857 h 5176157"/>
              <a:gd name="connsiteX4" fmla="*/ 4056743 w 5388428"/>
              <a:gd name="connsiteY4" fmla="*/ 1331685 h 5176157"/>
              <a:gd name="connsiteX5" fmla="*/ 3327400 w 5388428"/>
              <a:gd name="connsiteY5" fmla="*/ 1603828 h 5176157"/>
              <a:gd name="connsiteX6" fmla="*/ 3196771 w 5388428"/>
              <a:gd name="connsiteY6" fmla="*/ 2180771 h 5176157"/>
              <a:gd name="connsiteX7" fmla="*/ 3523343 w 5388428"/>
              <a:gd name="connsiteY7" fmla="*/ 2420257 h 5176157"/>
              <a:gd name="connsiteX8" fmla="*/ 3360057 w 5388428"/>
              <a:gd name="connsiteY8" fmla="*/ 2844800 h 5176157"/>
              <a:gd name="connsiteX9" fmla="*/ 3055257 w 5388428"/>
              <a:gd name="connsiteY9" fmla="*/ 2997200 h 5176157"/>
              <a:gd name="connsiteX10" fmla="*/ 2728686 w 5388428"/>
              <a:gd name="connsiteY10" fmla="*/ 3029857 h 5176157"/>
              <a:gd name="connsiteX11" fmla="*/ 2510971 w 5388428"/>
              <a:gd name="connsiteY11" fmla="*/ 3160485 h 5176157"/>
              <a:gd name="connsiteX12" fmla="*/ 2064657 w 5388428"/>
              <a:gd name="connsiteY12" fmla="*/ 3258457 h 5176157"/>
              <a:gd name="connsiteX13" fmla="*/ 1571636 w 5388428"/>
              <a:gd name="connsiteY13" fmla="*/ 3775328 h 5176157"/>
              <a:gd name="connsiteX14" fmla="*/ 812800 w 5388428"/>
              <a:gd name="connsiteY14" fmla="*/ 3672114 h 5176157"/>
              <a:gd name="connsiteX15" fmla="*/ 769257 w 5388428"/>
              <a:gd name="connsiteY15" fmla="*/ 4194628 h 5176157"/>
              <a:gd name="connsiteX16" fmla="*/ 1172029 w 5388428"/>
              <a:gd name="connsiteY16" fmla="*/ 4575628 h 5176157"/>
              <a:gd name="connsiteX17" fmla="*/ 769257 w 5388428"/>
              <a:gd name="connsiteY17" fmla="*/ 4967514 h 5176157"/>
              <a:gd name="connsiteX18" fmla="*/ 758371 w 5388428"/>
              <a:gd name="connsiteY18" fmla="*/ 4967514 h 5176157"/>
              <a:gd name="connsiteX19" fmla="*/ 660400 w 5388428"/>
              <a:gd name="connsiteY19" fmla="*/ 5130800 h 5176157"/>
              <a:gd name="connsiteX20" fmla="*/ 4720771 w 5388428"/>
              <a:gd name="connsiteY20" fmla="*/ 5130800 h 5176157"/>
              <a:gd name="connsiteX21" fmla="*/ 4666343 w 5388428"/>
              <a:gd name="connsiteY21" fmla="*/ 4858657 h 5176157"/>
              <a:gd name="connsiteX22" fmla="*/ 4002314 w 5388428"/>
              <a:gd name="connsiteY22" fmla="*/ 4564742 h 5176157"/>
              <a:gd name="connsiteX23" fmla="*/ 3338286 w 5388428"/>
              <a:gd name="connsiteY23" fmla="*/ 4205514 h 5176157"/>
              <a:gd name="connsiteX24" fmla="*/ 3338286 w 5388428"/>
              <a:gd name="connsiteY24" fmla="*/ 3585028 h 5176157"/>
              <a:gd name="connsiteX25" fmla="*/ 3436257 w 5388428"/>
              <a:gd name="connsiteY25" fmla="*/ 3563257 h 5176157"/>
              <a:gd name="connsiteX26" fmla="*/ 4132943 w 5388428"/>
              <a:gd name="connsiteY26" fmla="*/ 2757714 h 5176157"/>
              <a:gd name="connsiteX27" fmla="*/ 3849914 w 5388428"/>
              <a:gd name="connsiteY27" fmla="*/ 2071914 h 5176157"/>
              <a:gd name="connsiteX28" fmla="*/ 3664857 w 5388428"/>
              <a:gd name="connsiteY28" fmla="*/ 1941285 h 5176157"/>
              <a:gd name="connsiteX29" fmla="*/ 3828143 w 5388428"/>
              <a:gd name="connsiteY29" fmla="*/ 1821542 h 5176157"/>
              <a:gd name="connsiteX30" fmla="*/ 4176486 w 5388428"/>
              <a:gd name="connsiteY30" fmla="*/ 1701800 h 5176157"/>
              <a:gd name="connsiteX31" fmla="*/ 4437743 w 5388428"/>
              <a:gd name="connsiteY31" fmla="*/ 1516742 h 5176157"/>
              <a:gd name="connsiteX32" fmla="*/ 4524829 w 5388428"/>
              <a:gd name="connsiteY32" fmla="*/ 1309914 h 5176157"/>
              <a:gd name="connsiteX33" fmla="*/ 4220029 w 5388428"/>
              <a:gd name="connsiteY33" fmla="*/ 961571 h 5176157"/>
              <a:gd name="connsiteX34" fmla="*/ 3817257 w 5388428"/>
              <a:gd name="connsiteY34" fmla="*/ 820057 h 5176157"/>
              <a:gd name="connsiteX35" fmla="*/ 3849914 w 5388428"/>
              <a:gd name="connsiteY35" fmla="*/ 732971 h 5176157"/>
              <a:gd name="connsiteX36" fmla="*/ 4002314 w 5388428"/>
              <a:gd name="connsiteY36" fmla="*/ 635000 h 5176157"/>
              <a:gd name="connsiteX37" fmla="*/ 4187371 w 5388428"/>
              <a:gd name="connsiteY37" fmla="*/ 439057 h 5176157"/>
              <a:gd name="connsiteX38" fmla="*/ 4263571 w 5388428"/>
              <a:gd name="connsiteY38" fmla="*/ 351971 h 5176157"/>
              <a:gd name="connsiteX39" fmla="*/ 3991429 w 5388428"/>
              <a:gd name="connsiteY39" fmla="*/ 47171 h 5176157"/>
              <a:gd name="connsiteX40" fmla="*/ 4132943 w 5388428"/>
              <a:gd name="connsiteY40" fmla="*/ 68942 h 5176157"/>
              <a:gd name="connsiteX0" fmla="*/ 3849914 w 5388428"/>
              <a:gd name="connsiteY0" fmla="*/ 0 h 5139872"/>
              <a:gd name="connsiteX1" fmla="*/ 4220029 w 5388428"/>
              <a:gd name="connsiteY1" fmla="*/ 326572 h 5139872"/>
              <a:gd name="connsiteX2" fmla="*/ 3577771 w 5388428"/>
              <a:gd name="connsiteY2" fmla="*/ 783772 h 5139872"/>
              <a:gd name="connsiteX3" fmla="*/ 3588657 w 5388428"/>
              <a:gd name="connsiteY3" fmla="*/ 1088572 h 5139872"/>
              <a:gd name="connsiteX4" fmla="*/ 4056743 w 5388428"/>
              <a:gd name="connsiteY4" fmla="*/ 1295400 h 5139872"/>
              <a:gd name="connsiteX5" fmla="*/ 3327400 w 5388428"/>
              <a:gd name="connsiteY5" fmla="*/ 1567543 h 5139872"/>
              <a:gd name="connsiteX6" fmla="*/ 3196771 w 5388428"/>
              <a:gd name="connsiteY6" fmla="*/ 2144486 h 5139872"/>
              <a:gd name="connsiteX7" fmla="*/ 3523343 w 5388428"/>
              <a:gd name="connsiteY7" fmla="*/ 2383972 h 5139872"/>
              <a:gd name="connsiteX8" fmla="*/ 3360057 w 5388428"/>
              <a:gd name="connsiteY8" fmla="*/ 2808515 h 5139872"/>
              <a:gd name="connsiteX9" fmla="*/ 3055257 w 5388428"/>
              <a:gd name="connsiteY9" fmla="*/ 2960915 h 5139872"/>
              <a:gd name="connsiteX10" fmla="*/ 2728686 w 5388428"/>
              <a:gd name="connsiteY10" fmla="*/ 2993572 h 5139872"/>
              <a:gd name="connsiteX11" fmla="*/ 2510971 w 5388428"/>
              <a:gd name="connsiteY11" fmla="*/ 3124200 h 5139872"/>
              <a:gd name="connsiteX12" fmla="*/ 2064657 w 5388428"/>
              <a:gd name="connsiteY12" fmla="*/ 3222172 h 5139872"/>
              <a:gd name="connsiteX13" fmla="*/ 1571636 w 5388428"/>
              <a:gd name="connsiteY13" fmla="*/ 3739043 h 5139872"/>
              <a:gd name="connsiteX14" fmla="*/ 812800 w 5388428"/>
              <a:gd name="connsiteY14" fmla="*/ 3635829 h 5139872"/>
              <a:gd name="connsiteX15" fmla="*/ 769257 w 5388428"/>
              <a:gd name="connsiteY15" fmla="*/ 4158343 h 5139872"/>
              <a:gd name="connsiteX16" fmla="*/ 1172029 w 5388428"/>
              <a:gd name="connsiteY16" fmla="*/ 4539343 h 5139872"/>
              <a:gd name="connsiteX17" fmla="*/ 769257 w 5388428"/>
              <a:gd name="connsiteY17" fmla="*/ 4931229 h 5139872"/>
              <a:gd name="connsiteX18" fmla="*/ 758371 w 5388428"/>
              <a:gd name="connsiteY18" fmla="*/ 4931229 h 5139872"/>
              <a:gd name="connsiteX19" fmla="*/ 660400 w 5388428"/>
              <a:gd name="connsiteY19" fmla="*/ 5094515 h 5139872"/>
              <a:gd name="connsiteX20" fmla="*/ 4720771 w 5388428"/>
              <a:gd name="connsiteY20" fmla="*/ 5094515 h 5139872"/>
              <a:gd name="connsiteX21" fmla="*/ 4666343 w 5388428"/>
              <a:gd name="connsiteY21" fmla="*/ 4822372 h 5139872"/>
              <a:gd name="connsiteX22" fmla="*/ 4002314 w 5388428"/>
              <a:gd name="connsiteY22" fmla="*/ 4528457 h 5139872"/>
              <a:gd name="connsiteX23" fmla="*/ 3338286 w 5388428"/>
              <a:gd name="connsiteY23" fmla="*/ 4169229 h 5139872"/>
              <a:gd name="connsiteX24" fmla="*/ 3338286 w 5388428"/>
              <a:gd name="connsiteY24" fmla="*/ 3548743 h 5139872"/>
              <a:gd name="connsiteX25" fmla="*/ 3436257 w 5388428"/>
              <a:gd name="connsiteY25" fmla="*/ 3526972 h 5139872"/>
              <a:gd name="connsiteX26" fmla="*/ 4132943 w 5388428"/>
              <a:gd name="connsiteY26" fmla="*/ 2721429 h 5139872"/>
              <a:gd name="connsiteX27" fmla="*/ 3849914 w 5388428"/>
              <a:gd name="connsiteY27" fmla="*/ 2035629 h 5139872"/>
              <a:gd name="connsiteX28" fmla="*/ 3664857 w 5388428"/>
              <a:gd name="connsiteY28" fmla="*/ 1905000 h 5139872"/>
              <a:gd name="connsiteX29" fmla="*/ 3828143 w 5388428"/>
              <a:gd name="connsiteY29" fmla="*/ 1785257 h 5139872"/>
              <a:gd name="connsiteX30" fmla="*/ 4176486 w 5388428"/>
              <a:gd name="connsiteY30" fmla="*/ 1665515 h 5139872"/>
              <a:gd name="connsiteX31" fmla="*/ 4437743 w 5388428"/>
              <a:gd name="connsiteY31" fmla="*/ 1480457 h 5139872"/>
              <a:gd name="connsiteX32" fmla="*/ 4524829 w 5388428"/>
              <a:gd name="connsiteY32" fmla="*/ 1273629 h 5139872"/>
              <a:gd name="connsiteX33" fmla="*/ 4220029 w 5388428"/>
              <a:gd name="connsiteY33" fmla="*/ 925286 h 5139872"/>
              <a:gd name="connsiteX34" fmla="*/ 3817257 w 5388428"/>
              <a:gd name="connsiteY34" fmla="*/ 783772 h 5139872"/>
              <a:gd name="connsiteX35" fmla="*/ 3849914 w 5388428"/>
              <a:gd name="connsiteY35" fmla="*/ 696686 h 5139872"/>
              <a:gd name="connsiteX36" fmla="*/ 4002314 w 5388428"/>
              <a:gd name="connsiteY36" fmla="*/ 598715 h 5139872"/>
              <a:gd name="connsiteX37" fmla="*/ 4187371 w 5388428"/>
              <a:gd name="connsiteY37" fmla="*/ 402772 h 5139872"/>
              <a:gd name="connsiteX38" fmla="*/ 4263571 w 5388428"/>
              <a:gd name="connsiteY38" fmla="*/ 315686 h 5139872"/>
              <a:gd name="connsiteX39" fmla="*/ 3991429 w 5388428"/>
              <a:gd name="connsiteY39" fmla="*/ 10886 h 5139872"/>
              <a:gd name="connsiteX0" fmla="*/ 3849914 w 5388428"/>
              <a:gd name="connsiteY0" fmla="*/ 0 h 5139872"/>
              <a:gd name="connsiteX1" fmla="*/ 4220029 w 5388428"/>
              <a:gd name="connsiteY1" fmla="*/ 326572 h 5139872"/>
              <a:gd name="connsiteX2" fmla="*/ 3577771 w 5388428"/>
              <a:gd name="connsiteY2" fmla="*/ 783772 h 5139872"/>
              <a:gd name="connsiteX3" fmla="*/ 3588657 w 5388428"/>
              <a:gd name="connsiteY3" fmla="*/ 1088572 h 5139872"/>
              <a:gd name="connsiteX4" fmla="*/ 4056743 w 5388428"/>
              <a:gd name="connsiteY4" fmla="*/ 1295400 h 5139872"/>
              <a:gd name="connsiteX5" fmla="*/ 3327400 w 5388428"/>
              <a:gd name="connsiteY5" fmla="*/ 1567543 h 5139872"/>
              <a:gd name="connsiteX6" fmla="*/ 3196771 w 5388428"/>
              <a:gd name="connsiteY6" fmla="*/ 2144486 h 5139872"/>
              <a:gd name="connsiteX7" fmla="*/ 3523343 w 5388428"/>
              <a:gd name="connsiteY7" fmla="*/ 2383972 h 5139872"/>
              <a:gd name="connsiteX8" fmla="*/ 3360057 w 5388428"/>
              <a:gd name="connsiteY8" fmla="*/ 2808515 h 5139872"/>
              <a:gd name="connsiteX9" fmla="*/ 3055257 w 5388428"/>
              <a:gd name="connsiteY9" fmla="*/ 2960915 h 5139872"/>
              <a:gd name="connsiteX10" fmla="*/ 2728686 w 5388428"/>
              <a:gd name="connsiteY10" fmla="*/ 2993572 h 5139872"/>
              <a:gd name="connsiteX11" fmla="*/ 2510971 w 5388428"/>
              <a:gd name="connsiteY11" fmla="*/ 3124200 h 5139872"/>
              <a:gd name="connsiteX12" fmla="*/ 2064657 w 5388428"/>
              <a:gd name="connsiteY12" fmla="*/ 3222172 h 5139872"/>
              <a:gd name="connsiteX13" fmla="*/ 1571636 w 5388428"/>
              <a:gd name="connsiteY13" fmla="*/ 3739043 h 5139872"/>
              <a:gd name="connsiteX14" fmla="*/ 812800 w 5388428"/>
              <a:gd name="connsiteY14" fmla="*/ 3635829 h 5139872"/>
              <a:gd name="connsiteX15" fmla="*/ 769257 w 5388428"/>
              <a:gd name="connsiteY15" fmla="*/ 4158343 h 5139872"/>
              <a:gd name="connsiteX16" fmla="*/ 1172029 w 5388428"/>
              <a:gd name="connsiteY16" fmla="*/ 4539343 h 5139872"/>
              <a:gd name="connsiteX17" fmla="*/ 769257 w 5388428"/>
              <a:gd name="connsiteY17" fmla="*/ 4931229 h 5139872"/>
              <a:gd name="connsiteX18" fmla="*/ 758371 w 5388428"/>
              <a:gd name="connsiteY18" fmla="*/ 4931229 h 5139872"/>
              <a:gd name="connsiteX19" fmla="*/ 660400 w 5388428"/>
              <a:gd name="connsiteY19" fmla="*/ 5094515 h 5139872"/>
              <a:gd name="connsiteX20" fmla="*/ 4720771 w 5388428"/>
              <a:gd name="connsiteY20" fmla="*/ 5094515 h 5139872"/>
              <a:gd name="connsiteX21" fmla="*/ 4666343 w 5388428"/>
              <a:gd name="connsiteY21" fmla="*/ 4822372 h 5139872"/>
              <a:gd name="connsiteX22" fmla="*/ 4002314 w 5388428"/>
              <a:gd name="connsiteY22" fmla="*/ 4528457 h 5139872"/>
              <a:gd name="connsiteX23" fmla="*/ 3338286 w 5388428"/>
              <a:gd name="connsiteY23" fmla="*/ 4169229 h 5139872"/>
              <a:gd name="connsiteX24" fmla="*/ 3338286 w 5388428"/>
              <a:gd name="connsiteY24" fmla="*/ 3548743 h 5139872"/>
              <a:gd name="connsiteX25" fmla="*/ 3436257 w 5388428"/>
              <a:gd name="connsiteY25" fmla="*/ 3526972 h 5139872"/>
              <a:gd name="connsiteX26" fmla="*/ 4132943 w 5388428"/>
              <a:gd name="connsiteY26" fmla="*/ 2721429 h 5139872"/>
              <a:gd name="connsiteX27" fmla="*/ 3849914 w 5388428"/>
              <a:gd name="connsiteY27" fmla="*/ 2035629 h 5139872"/>
              <a:gd name="connsiteX28" fmla="*/ 3664857 w 5388428"/>
              <a:gd name="connsiteY28" fmla="*/ 1905000 h 5139872"/>
              <a:gd name="connsiteX29" fmla="*/ 3828143 w 5388428"/>
              <a:gd name="connsiteY29" fmla="*/ 1785257 h 5139872"/>
              <a:gd name="connsiteX30" fmla="*/ 4176486 w 5388428"/>
              <a:gd name="connsiteY30" fmla="*/ 1665515 h 5139872"/>
              <a:gd name="connsiteX31" fmla="*/ 4437743 w 5388428"/>
              <a:gd name="connsiteY31" fmla="*/ 1480457 h 5139872"/>
              <a:gd name="connsiteX32" fmla="*/ 4524829 w 5388428"/>
              <a:gd name="connsiteY32" fmla="*/ 1273629 h 5139872"/>
              <a:gd name="connsiteX33" fmla="*/ 4220029 w 5388428"/>
              <a:gd name="connsiteY33" fmla="*/ 925286 h 5139872"/>
              <a:gd name="connsiteX34" fmla="*/ 3817257 w 5388428"/>
              <a:gd name="connsiteY34" fmla="*/ 783772 h 5139872"/>
              <a:gd name="connsiteX35" fmla="*/ 3849914 w 5388428"/>
              <a:gd name="connsiteY35" fmla="*/ 696686 h 5139872"/>
              <a:gd name="connsiteX36" fmla="*/ 4002314 w 5388428"/>
              <a:gd name="connsiteY36" fmla="*/ 598715 h 5139872"/>
              <a:gd name="connsiteX37" fmla="*/ 4187371 w 5388428"/>
              <a:gd name="connsiteY37" fmla="*/ 402772 h 5139872"/>
              <a:gd name="connsiteX38" fmla="*/ 4263571 w 5388428"/>
              <a:gd name="connsiteY38" fmla="*/ 315686 h 5139872"/>
              <a:gd name="connsiteX0" fmla="*/ 4220029 w 5388428"/>
              <a:gd name="connsiteY0" fmla="*/ 10886 h 4824186"/>
              <a:gd name="connsiteX1" fmla="*/ 3577771 w 5388428"/>
              <a:gd name="connsiteY1" fmla="*/ 468086 h 4824186"/>
              <a:gd name="connsiteX2" fmla="*/ 3588657 w 5388428"/>
              <a:gd name="connsiteY2" fmla="*/ 772886 h 4824186"/>
              <a:gd name="connsiteX3" fmla="*/ 4056743 w 5388428"/>
              <a:gd name="connsiteY3" fmla="*/ 979714 h 4824186"/>
              <a:gd name="connsiteX4" fmla="*/ 3327400 w 5388428"/>
              <a:gd name="connsiteY4" fmla="*/ 1251857 h 4824186"/>
              <a:gd name="connsiteX5" fmla="*/ 3196771 w 5388428"/>
              <a:gd name="connsiteY5" fmla="*/ 1828800 h 4824186"/>
              <a:gd name="connsiteX6" fmla="*/ 3523343 w 5388428"/>
              <a:gd name="connsiteY6" fmla="*/ 2068286 h 4824186"/>
              <a:gd name="connsiteX7" fmla="*/ 3360057 w 5388428"/>
              <a:gd name="connsiteY7" fmla="*/ 2492829 h 4824186"/>
              <a:gd name="connsiteX8" fmla="*/ 3055257 w 5388428"/>
              <a:gd name="connsiteY8" fmla="*/ 2645229 h 4824186"/>
              <a:gd name="connsiteX9" fmla="*/ 2728686 w 5388428"/>
              <a:gd name="connsiteY9" fmla="*/ 2677886 h 4824186"/>
              <a:gd name="connsiteX10" fmla="*/ 2510971 w 5388428"/>
              <a:gd name="connsiteY10" fmla="*/ 2808514 h 4824186"/>
              <a:gd name="connsiteX11" fmla="*/ 2064657 w 5388428"/>
              <a:gd name="connsiteY11" fmla="*/ 2906486 h 4824186"/>
              <a:gd name="connsiteX12" fmla="*/ 1571636 w 5388428"/>
              <a:gd name="connsiteY12" fmla="*/ 3423357 h 4824186"/>
              <a:gd name="connsiteX13" fmla="*/ 812800 w 5388428"/>
              <a:gd name="connsiteY13" fmla="*/ 3320143 h 4824186"/>
              <a:gd name="connsiteX14" fmla="*/ 769257 w 5388428"/>
              <a:gd name="connsiteY14" fmla="*/ 3842657 h 4824186"/>
              <a:gd name="connsiteX15" fmla="*/ 1172029 w 5388428"/>
              <a:gd name="connsiteY15" fmla="*/ 4223657 h 4824186"/>
              <a:gd name="connsiteX16" fmla="*/ 769257 w 5388428"/>
              <a:gd name="connsiteY16" fmla="*/ 4615543 h 4824186"/>
              <a:gd name="connsiteX17" fmla="*/ 758371 w 5388428"/>
              <a:gd name="connsiteY17" fmla="*/ 4615543 h 4824186"/>
              <a:gd name="connsiteX18" fmla="*/ 660400 w 5388428"/>
              <a:gd name="connsiteY18" fmla="*/ 4778829 h 4824186"/>
              <a:gd name="connsiteX19" fmla="*/ 4720771 w 5388428"/>
              <a:gd name="connsiteY19" fmla="*/ 4778829 h 4824186"/>
              <a:gd name="connsiteX20" fmla="*/ 4666343 w 5388428"/>
              <a:gd name="connsiteY20" fmla="*/ 4506686 h 4824186"/>
              <a:gd name="connsiteX21" fmla="*/ 4002314 w 5388428"/>
              <a:gd name="connsiteY21" fmla="*/ 4212771 h 4824186"/>
              <a:gd name="connsiteX22" fmla="*/ 3338286 w 5388428"/>
              <a:gd name="connsiteY22" fmla="*/ 3853543 h 4824186"/>
              <a:gd name="connsiteX23" fmla="*/ 3338286 w 5388428"/>
              <a:gd name="connsiteY23" fmla="*/ 3233057 h 4824186"/>
              <a:gd name="connsiteX24" fmla="*/ 3436257 w 5388428"/>
              <a:gd name="connsiteY24" fmla="*/ 3211286 h 4824186"/>
              <a:gd name="connsiteX25" fmla="*/ 4132943 w 5388428"/>
              <a:gd name="connsiteY25" fmla="*/ 2405743 h 4824186"/>
              <a:gd name="connsiteX26" fmla="*/ 3849914 w 5388428"/>
              <a:gd name="connsiteY26" fmla="*/ 1719943 h 4824186"/>
              <a:gd name="connsiteX27" fmla="*/ 3664857 w 5388428"/>
              <a:gd name="connsiteY27" fmla="*/ 1589314 h 4824186"/>
              <a:gd name="connsiteX28" fmla="*/ 3828143 w 5388428"/>
              <a:gd name="connsiteY28" fmla="*/ 1469571 h 4824186"/>
              <a:gd name="connsiteX29" fmla="*/ 4176486 w 5388428"/>
              <a:gd name="connsiteY29" fmla="*/ 1349829 h 4824186"/>
              <a:gd name="connsiteX30" fmla="*/ 4437743 w 5388428"/>
              <a:gd name="connsiteY30" fmla="*/ 1164771 h 4824186"/>
              <a:gd name="connsiteX31" fmla="*/ 4524829 w 5388428"/>
              <a:gd name="connsiteY31" fmla="*/ 957943 h 4824186"/>
              <a:gd name="connsiteX32" fmla="*/ 4220029 w 5388428"/>
              <a:gd name="connsiteY32" fmla="*/ 609600 h 4824186"/>
              <a:gd name="connsiteX33" fmla="*/ 3817257 w 5388428"/>
              <a:gd name="connsiteY33" fmla="*/ 468086 h 4824186"/>
              <a:gd name="connsiteX34" fmla="*/ 3849914 w 5388428"/>
              <a:gd name="connsiteY34" fmla="*/ 381000 h 4824186"/>
              <a:gd name="connsiteX35" fmla="*/ 4002314 w 5388428"/>
              <a:gd name="connsiteY35" fmla="*/ 283029 h 4824186"/>
              <a:gd name="connsiteX36" fmla="*/ 4187371 w 5388428"/>
              <a:gd name="connsiteY36" fmla="*/ 87086 h 4824186"/>
              <a:gd name="connsiteX37" fmla="*/ 4263571 w 5388428"/>
              <a:gd name="connsiteY37" fmla="*/ 0 h 4824186"/>
              <a:gd name="connsiteX0" fmla="*/ 4220029 w 5388428"/>
              <a:gd name="connsiteY0" fmla="*/ 10886 h 4824186"/>
              <a:gd name="connsiteX1" fmla="*/ 3577771 w 5388428"/>
              <a:gd name="connsiteY1" fmla="*/ 468086 h 4824186"/>
              <a:gd name="connsiteX2" fmla="*/ 3588657 w 5388428"/>
              <a:gd name="connsiteY2" fmla="*/ 772886 h 4824186"/>
              <a:gd name="connsiteX3" fmla="*/ 4056743 w 5388428"/>
              <a:gd name="connsiteY3" fmla="*/ 979714 h 4824186"/>
              <a:gd name="connsiteX4" fmla="*/ 3327400 w 5388428"/>
              <a:gd name="connsiteY4" fmla="*/ 1251857 h 4824186"/>
              <a:gd name="connsiteX5" fmla="*/ 3196771 w 5388428"/>
              <a:gd name="connsiteY5" fmla="*/ 1828800 h 4824186"/>
              <a:gd name="connsiteX6" fmla="*/ 3523343 w 5388428"/>
              <a:gd name="connsiteY6" fmla="*/ 2068286 h 4824186"/>
              <a:gd name="connsiteX7" fmla="*/ 3360057 w 5388428"/>
              <a:gd name="connsiteY7" fmla="*/ 2492829 h 4824186"/>
              <a:gd name="connsiteX8" fmla="*/ 3055257 w 5388428"/>
              <a:gd name="connsiteY8" fmla="*/ 2645229 h 4824186"/>
              <a:gd name="connsiteX9" fmla="*/ 2510971 w 5388428"/>
              <a:gd name="connsiteY9" fmla="*/ 2808514 h 4824186"/>
              <a:gd name="connsiteX10" fmla="*/ 2064657 w 5388428"/>
              <a:gd name="connsiteY10" fmla="*/ 2906486 h 4824186"/>
              <a:gd name="connsiteX11" fmla="*/ 1571636 w 5388428"/>
              <a:gd name="connsiteY11" fmla="*/ 3423357 h 4824186"/>
              <a:gd name="connsiteX12" fmla="*/ 812800 w 5388428"/>
              <a:gd name="connsiteY12" fmla="*/ 3320143 h 4824186"/>
              <a:gd name="connsiteX13" fmla="*/ 769257 w 5388428"/>
              <a:gd name="connsiteY13" fmla="*/ 3842657 h 4824186"/>
              <a:gd name="connsiteX14" fmla="*/ 1172029 w 5388428"/>
              <a:gd name="connsiteY14" fmla="*/ 4223657 h 4824186"/>
              <a:gd name="connsiteX15" fmla="*/ 769257 w 5388428"/>
              <a:gd name="connsiteY15" fmla="*/ 4615543 h 4824186"/>
              <a:gd name="connsiteX16" fmla="*/ 758371 w 5388428"/>
              <a:gd name="connsiteY16" fmla="*/ 4615543 h 4824186"/>
              <a:gd name="connsiteX17" fmla="*/ 660400 w 5388428"/>
              <a:gd name="connsiteY17" fmla="*/ 4778829 h 4824186"/>
              <a:gd name="connsiteX18" fmla="*/ 4720771 w 5388428"/>
              <a:gd name="connsiteY18" fmla="*/ 4778829 h 4824186"/>
              <a:gd name="connsiteX19" fmla="*/ 4666343 w 5388428"/>
              <a:gd name="connsiteY19" fmla="*/ 4506686 h 4824186"/>
              <a:gd name="connsiteX20" fmla="*/ 4002314 w 5388428"/>
              <a:gd name="connsiteY20" fmla="*/ 4212771 h 4824186"/>
              <a:gd name="connsiteX21" fmla="*/ 3338286 w 5388428"/>
              <a:gd name="connsiteY21" fmla="*/ 3853543 h 4824186"/>
              <a:gd name="connsiteX22" fmla="*/ 3338286 w 5388428"/>
              <a:gd name="connsiteY22" fmla="*/ 3233057 h 4824186"/>
              <a:gd name="connsiteX23" fmla="*/ 3436257 w 5388428"/>
              <a:gd name="connsiteY23" fmla="*/ 3211286 h 4824186"/>
              <a:gd name="connsiteX24" fmla="*/ 4132943 w 5388428"/>
              <a:gd name="connsiteY24" fmla="*/ 2405743 h 4824186"/>
              <a:gd name="connsiteX25" fmla="*/ 3849914 w 5388428"/>
              <a:gd name="connsiteY25" fmla="*/ 1719943 h 4824186"/>
              <a:gd name="connsiteX26" fmla="*/ 3664857 w 5388428"/>
              <a:gd name="connsiteY26" fmla="*/ 1589314 h 4824186"/>
              <a:gd name="connsiteX27" fmla="*/ 3828143 w 5388428"/>
              <a:gd name="connsiteY27" fmla="*/ 1469571 h 4824186"/>
              <a:gd name="connsiteX28" fmla="*/ 4176486 w 5388428"/>
              <a:gd name="connsiteY28" fmla="*/ 1349829 h 4824186"/>
              <a:gd name="connsiteX29" fmla="*/ 4437743 w 5388428"/>
              <a:gd name="connsiteY29" fmla="*/ 1164771 h 4824186"/>
              <a:gd name="connsiteX30" fmla="*/ 4524829 w 5388428"/>
              <a:gd name="connsiteY30" fmla="*/ 957943 h 4824186"/>
              <a:gd name="connsiteX31" fmla="*/ 4220029 w 5388428"/>
              <a:gd name="connsiteY31" fmla="*/ 609600 h 4824186"/>
              <a:gd name="connsiteX32" fmla="*/ 3817257 w 5388428"/>
              <a:gd name="connsiteY32" fmla="*/ 468086 h 4824186"/>
              <a:gd name="connsiteX33" fmla="*/ 3849914 w 5388428"/>
              <a:gd name="connsiteY33" fmla="*/ 381000 h 4824186"/>
              <a:gd name="connsiteX34" fmla="*/ 4002314 w 5388428"/>
              <a:gd name="connsiteY34" fmla="*/ 283029 h 4824186"/>
              <a:gd name="connsiteX35" fmla="*/ 4187371 w 5388428"/>
              <a:gd name="connsiteY35" fmla="*/ 87086 h 4824186"/>
              <a:gd name="connsiteX36" fmla="*/ 4263571 w 5388428"/>
              <a:gd name="connsiteY36" fmla="*/ 0 h 4824186"/>
              <a:gd name="connsiteX0" fmla="*/ 4220029 w 5388428"/>
              <a:gd name="connsiteY0" fmla="*/ 10886 h 4824186"/>
              <a:gd name="connsiteX1" fmla="*/ 3577771 w 5388428"/>
              <a:gd name="connsiteY1" fmla="*/ 468086 h 4824186"/>
              <a:gd name="connsiteX2" fmla="*/ 3588657 w 5388428"/>
              <a:gd name="connsiteY2" fmla="*/ 772886 h 4824186"/>
              <a:gd name="connsiteX3" fmla="*/ 4056743 w 5388428"/>
              <a:gd name="connsiteY3" fmla="*/ 979714 h 4824186"/>
              <a:gd name="connsiteX4" fmla="*/ 3327400 w 5388428"/>
              <a:gd name="connsiteY4" fmla="*/ 1251857 h 4824186"/>
              <a:gd name="connsiteX5" fmla="*/ 3196771 w 5388428"/>
              <a:gd name="connsiteY5" fmla="*/ 1828800 h 4824186"/>
              <a:gd name="connsiteX6" fmla="*/ 3523343 w 5388428"/>
              <a:gd name="connsiteY6" fmla="*/ 2068286 h 4824186"/>
              <a:gd name="connsiteX7" fmla="*/ 3360057 w 5388428"/>
              <a:gd name="connsiteY7" fmla="*/ 2492829 h 4824186"/>
              <a:gd name="connsiteX8" fmla="*/ 3055257 w 5388428"/>
              <a:gd name="connsiteY8" fmla="*/ 2645229 h 4824186"/>
              <a:gd name="connsiteX9" fmla="*/ 2510971 w 5388428"/>
              <a:gd name="connsiteY9" fmla="*/ 2808514 h 4824186"/>
              <a:gd name="connsiteX10" fmla="*/ 2064657 w 5388428"/>
              <a:gd name="connsiteY10" fmla="*/ 2906486 h 4824186"/>
              <a:gd name="connsiteX11" fmla="*/ 1571636 w 5388428"/>
              <a:gd name="connsiteY11" fmla="*/ 3423357 h 4824186"/>
              <a:gd name="connsiteX12" fmla="*/ 812800 w 5388428"/>
              <a:gd name="connsiteY12" fmla="*/ 3320143 h 4824186"/>
              <a:gd name="connsiteX13" fmla="*/ 769257 w 5388428"/>
              <a:gd name="connsiteY13" fmla="*/ 3842657 h 4824186"/>
              <a:gd name="connsiteX14" fmla="*/ 1172029 w 5388428"/>
              <a:gd name="connsiteY14" fmla="*/ 4223657 h 4824186"/>
              <a:gd name="connsiteX15" fmla="*/ 769257 w 5388428"/>
              <a:gd name="connsiteY15" fmla="*/ 4615543 h 4824186"/>
              <a:gd name="connsiteX16" fmla="*/ 758371 w 5388428"/>
              <a:gd name="connsiteY16" fmla="*/ 4615543 h 4824186"/>
              <a:gd name="connsiteX17" fmla="*/ 660400 w 5388428"/>
              <a:gd name="connsiteY17" fmla="*/ 4778829 h 4824186"/>
              <a:gd name="connsiteX18" fmla="*/ 4720771 w 5388428"/>
              <a:gd name="connsiteY18" fmla="*/ 4778829 h 4824186"/>
              <a:gd name="connsiteX19" fmla="*/ 4666343 w 5388428"/>
              <a:gd name="connsiteY19" fmla="*/ 4506686 h 4824186"/>
              <a:gd name="connsiteX20" fmla="*/ 4002314 w 5388428"/>
              <a:gd name="connsiteY20" fmla="*/ 4212771 h 4824186"/>
              <a:gd name="connsiteX21" fmla="*/ 3338286 w 5388428"/>
              <a:gd name="connsiteY21" fmla="*/ 3853543 h 4824186"/>
              <a:gd name="connsiteX22" fmla="*/ 3338286 w 5388428"/>
              <a:gd name="connsiteY22" fmla="*/ 3233057 h 4824186"/>
              <a:gd name="connsiteX23" fmla="*/ 3436257 w 5388428"/>
              <a:gd name="connsiteY23" fmla="*/ 3211286 h 4824186"/>
              <a:gd name="connsiteX24" fmla="*/ 4132943 w 5388428"/>
              <a:gd name="connsiteY24" fmla="*/ 2405743 h 4824186"/>
              <a:gd name="connsiteX25" fmla="*/ 3849914 w 5388428"/>
              <a:gd name="connsiteY25" fmla="*/ 1719943 h 4824186"/>
              <a:gd name="connsiteX26" fmla="*/ 3828143 w 5388428"/>
              <a:gd name="connsiteY26" fmla="*/ 1469571 h 4824186"/>
              <a:gd name="connsiteX27" fmla="*/ 4176486 w 5388428"/>
              <a:gd name="connsiteY27" fmla="*/ 1349829 h 4824186"/>
              <a:gd name="connsiteX28" fmla="*/ 4437743 w 5388428"/>
              <a:gd name="connsiteY28" fmla="*/ 1164771 h 4824186"/>
              <a:gd name="connsiteX29" fmla="*/ 4524829 w 5388428"/>
              <a:gd name="connsiteY29" fmla="*/ 957943 h 4824186"/>
              <a:gd name="connsiteX30" fmla="*/ 4220029 w 5388428"/>
              <a:gd name="connsiteY30" fmla="*/ 609600 h 4824186"/>
              <a:gd name="connsiteX31" fmla="*/ 3817257 w 5388428"/>
              <a:gd name="connsiteY31" fmla="*/ 468086 h 4824186"/>
              <a:gd name="connsiteX32" fmla="*/ 3849914 w 5388428"/>
              <a:gd name="connsiteY32" fmla="*/ 381000 h 4824186"/>
              <a:gd name="connsiteX33" fmla="*/ 4002314 w 5388428"/>
              <a:gd name="connsiteY33" fmla="*/ 283029 h 4824186"/>
              <a:gd name="connsiteX34" fmla="*/ 4187371 w 5388428"/>
              <a:gd name="connsiteY34" fmla="*/ 87086 h 4824186"/>
              <a:gd name="connsiteX35" fmla="*/ 4263571 w 5388428"/>
              <a:gd name="connsiteY35" fmla="*/ 0 h 4824186"/>
              <a:gd name="connsiteX0" fmla="*/ 4220029 w 5388428"/>
              <a:gd name="connsiteY0" fmla="*/ 10886 h 4824186"/>
              <a:gd name="connsiteX1" fmla="*/ 3577771 w 5388428"/>
              <a:gd name="connsiteY1" fmla="*/ 468086 h 4824186"/>
              <a:gd name="connsiteX2" fmla="*/ 3588657 w 5388428"/>
              <a:gd name="connsiteY2" fmla="*/ 772886 h 4824186"/>
              <a:gd name="connsiteX3" fmla="*/ 4056743 w 5388428"/>
              <a:gd name="connsiteY3" fmla="*/ 979714 h 4824186"/>
              <a:gd name="connsiteX4" fmla="*/ 3327400 w 5388428"/>
              <a:gd name="connsiteY4" fmla="*/ 1251857 h 4824186"/>
              <a:gd name="connsiteX5" fmla="*/ 3196771 w 5388428"/>
              <a:gd name="connsiteY5" fmla="*/ 1828800 h 4824186"/>
              <a:gd name="connsiteX6" fmla="*/ 3523343 w 5388428"/>
              <a:gd name="connsiteY6" fmla="*/ 2068286 h 4824186"/>
              <a:gd name="connsiteX7" fmla="*/ 3360057 w 5388428"/>
              <a:gd name="connsiteY7" fmla="*/ 2492829 h 4824186"/>
              <a:gd name="connsiteX8" fmla="*/ 3055257 w 5388428"/>
              <a:gd name="connsiteY8" fmla="*/ 2645229 h 4824186"/>
              <a:gd name="connsiteX9" fmla="*/ 2510971 w 5388428"/>
              <a:gd name="connsiteY9" fmla="*/ 2808514 h 4824186"/>
              <a:gd name="connsiteX10" fmla="*/ 2064657 w 5388428"/>
              <a:gd name="connsiteY10" fmla="*/ 2906486 h 4824186"/>
              <a:gd name="connsiteX11" fmla="*/ 1571636 w 5388428"/>
              <a:gd name="connsiteY11" fmla="*/ 3423357 h 4824186"/>
              <a:gd name="connsiteX12" fmla="*/ 812800 w 5388428"/>
              <a:gd name="connsiteY12" fmla="*/ 3320143 h 4824186"/>
              <a:gd name="connsiteX13" fmla="*/ 769257 w 5388428"/>
              <a:gd name="connsiteY13" fmla="*/ 3842657 h 4824186"/>
              <a:gd name="connsiteX14" fmla="*/ 1172029 w 5388428"/>
              <a:gd name="connsiteY14" fmla="*/ 4223657 h 4824186"/>
              <a:gd name="connsiteX15" fmla="*/ 769257 w 5388428"/>
              <a:gd name="connsiteY15" fmla="*/ 4615543 h 4824186"/>
              <a:gd name="connsiteX16" fmla="*/ 758371 w 5388428"/>
              <a:gd name="connsiteY16" fmla="*/ 4615543 h 4824186"/>
              <a:gd name="connsiteX17" fmla="*/ 660400 w 5388428"/>
              <a:gd name="connsiteY17" fmla="*/ 4778829 h 4824186"/>
              <a:gd name="connsiteX18" fmla="*/ 4720771 w 5388428"/>
              <a:gd name="connsiteY18" fmla="*/ 4778829 h 4824186"/>
              <a:gd name="connsiteX19" fmla="*/ 4666343 w 5388428"/>
              <a:gd name="connsiteY19" fmla="*/ 4506686 h 4824186"/>
              <a:gd name="connsiteX20" fmla="*/ 4002314 w 5388428"/>
              <a:gd name="connsiteY20" fmla="*/ 4212771 h 4824186"/>
              <a:gd name="connsiteX21" fmla="*/ 3338286 w 5388428"/>
              <a:gd name="connsiteY21" fmla="*/ 3853543 h 4824186"/>
              <a:gd name="connsiteX22" fmla="*/ 3338286 w 5388428"/>
              <a:gd name="connsiteY22" fmla="*/ 3233057 h 4824186"/>
              <a:gd name="connsiteX23" fmla="*/ 3429024 w 5388428"/>
              <a:gd name="connsiteY23" fmla="*/ 3209042 h 4824186"/>
              <a:gd name="connsiteX24" fmla="*/ 4132943 w 5388428"/>
              <a:gd name="connsiteY24" fmla="*/ 2405743 h 4824186"/>
              <a:gd name="connsiteX25" fmla="*/ 3849914 w 5388428"/>
              <a:gd name="connsiteY25" fmla="*/ 1719943 h 4824186"/>
              <a:gd name="connsiteX26" fmla="*/ 3828143 w 5388428"/>
              <a:gd name="connsiteY26" fmla="*/ 1469571 h 4824186"/>
              <a:gd name="connsiteX27" fmla="*/ 4176486 w 5388428"/>
              <a:gd name="connsiteY27" fmla="*/ 1349829 h 4824186"/>
              <a:gd name="connsiteX28" fmla="*/ 4437743 w 5388428"/>
              <a:gd name="connsiteY28" fmla="*/ 1164771 h 4824186"/>
              <a:gd name="connsiteX29" fmla="*/ 4524829 w 5388428"/>
              <a:gd name="connsiteY29" fmla="*/ 957943 h 4824186"/>
              <a:gd name="connsiteX30" fmla="*/ 4220029 w 5388428"/>
              <a:gd name="connsiteY30" fmla="*/ 609600 h 4824186"/>
              <a:gd name="connsiteX31" fmla="*/ 3817257 w 5388428"/>
              <a:gd name="connsiteY31" fmla="*/ 468086 h 4824186"/>
              <a:gd name="connsiteX32" fmla="*/ 3849914 w 5388428"/>
              <a:gd name="connsiteY32" fmla="*/ 381000 h 4824186"/>
              <a:gd name="connsiteX33" fmla="*/ 4002314 w 5388428"/>
              <a:gd name="connsiteY33" fmla="*/ 283029 h 4824186"/>
              <a:gd name="connsiteX34" fmla="*/ 4187371 w 5388428"/>
              <a:gd name="connsiteY34" fmla="*/ 87086 h 4824186"/>
              <a:gd name="connsiteX35" fmla="*/ 4263571 w 5388428"/>
              <a:gd name="connsiteY35" fmla="*/ 0 h 4824186"/>
              <a:gd name="connsiteX0" fmla="*/ 4220029 w 5388428"/>
              <a:gd name="connsiteY0" fmla="*/ 10886 h 4824186"/>
              <a:gd name="connsiteX1" fmla="*/ 3577771 w 5388428"/>
              <a:gd name="connsiteY1" fmla="*/ 468086 h 4824186"/>
              <a:gd name="connsiteX2" fmla="*/ 3588657 w 5388428"/>
              <a:gd name="connsiteY2" fmla="*/ 772886 h 4824186"/>
              <a:gd name="connsiteX3" fmla="*/ 4056743 w 5388428"/>
              <a:gd name="connsiteY3" fmla="*/ 979714 h 4824186"/>
              <a:gd name="connsiteX4" fmla="*/ 3327400 w 5388428"/>
              <a:gd name="connsiteY4" fmla="*/ 1251857 h 4824186"/>
              <a:gd name="connsiteX5" fmla="*/ 3196771 w 5388428"/>
              <a:gd name="connsiteY5" fmla="*/ 1828800 h 4824186"/>
              <a:gd name="connsiteX6" fmla="*/ 3523343 w 5388428"/>
              <a:gd name="connsiteY6" fmla="*/ 2068286 h 4824186"/>
              <a:gd name="connsiteX7" fmla="*/ 3360057 w 5388428"/>
              <a:gd name="connsiteY7" fmla="*/ 2492829 h 4824186"/>
              <a:gd name="connsiteX8" fmla="*/ 3055257 w 5388428"/>
              <a:gd name="connsiteY8" fmla="*/ 2645229 h 4824186"/>
              <a:gd name="connsiteX9" fmla="*/ 2510971 w 5388428"/>
              <a:gd name="connsiteY9" fmla="*/ 2808514 h 4824186"/>
              <a:gd name="connsiteX10" fmla="*/ 2064657 w 5388428"/>
              <a:gd name="connsiteY10" fmla="*/ 2906486 h 4824186"/>
              <a:gd name="connsiteX11" fmla="*/ 1571636 w 5388428"/>
              <a:gd name="connsiteY11" fmla="*/ 3423357 h 4824186"/>
              <a:gd name="connsiteX12" fmla="*/ 812800 w 5388428"/>
              <a:gd name="connsiteY12" fmla="*/ 3320143 h 4824186"/>
              <a:gd name="connsiteX13" fmla="*/ 769257 w 5388428"/>
              <a:gd name="connsiteY13" fmla="*/ 3842657 h 4824186"/>
              <a:gd name="connsiteX14" fmla="*/ 1172029 w 5388428"/>
              <a:gd name="connsiteY14" fmla="*/ 4223657 h 4824186"/>
              <a:gd name="connsiteX15" fmla="*/ 769257 w 5388428"/>
              <a:gd name="connsiteY15" fmla="*/ 4615543 h 4824186"/>
              <a:gd name="connsiteX16" fmla="*/ 758371 w 5388428"/>
              <a:gd name="connsiteY16" fmla="*/ 4615543 h 4824186"/>
              <a:gd name="connsiteX17" fmla="*/ 660400 w 5388428"/>
              <a:gd name="connsiteY17" fmla="*/ 4778829 h 4824186"/>
              <a:gd name="connsiteX18" fmla="*/ 4720771 w 5388428"/>
              <a:gd name="connsiteY18" fmla="*/ 4778829 h 4824186"/>
              <a:gd name="connsiteX19" fmla="*/ 4666343 w 5388428"/>
              <a:gd name="connsiteY19" fmla="*/ 4506686 h 4824186"/>
              <a:gd name="connsiteX20" fmla="*/ 4002314 w 5388428"/>
              <a:gd name="connsiteY20" fmla="*/ 4212771 h 4824186"/>
              <a:gd name="connsiteX21" fmla="*/ 3338286 w 5388428"/>
              <a:gd name="connsiteY21" fmla="*/ 3853543 h 4824186"/>
              <a:gd name="connsiteX22" fmla="*/ 3338286 w 5388428"/>
              <a:gd name="connsiteY22" fmla="*/ 3233057 h 4824186"/>
              <a:gd name="connsiteX23" fmla="*/ 4132943 w 5388428"/>
              <a:gd name="connsiteY23" fmla="*/ 2405743 h 4824186"/>
              <a:gd name="connsiteX24" fmla="*/ 3849914 w 5388428"/>
              <a:gd name="connsiteY24" fmla="*/ 1719943 h 4824186"/>
              <a:gd name="connsiteX25" fmla="*/ 3828143 w 5388428"/>
              <a:gd name="connsiteY25" fmla="*/ 1469571 h 4824186"/>
              <a:gd name="connsiteX26" fmla="*/ 4176486 w 5388428"/>
              <a:gd name="connsiteY26" fmla="*/ 1349829 h 4824186"/>
              <a:gd name="connsiteX27" fmla="*/ 4437743 w 5388428"/>
              <a:gd name="connsiteY27" fmla="*/ 1164771 h 4824186"/>
              <a:gd name="connsiteX28" fmla="*/ 4524829 w 5388428"/>
              <a:gd name="connsiteY28" fmla="*/ 957943 h 4824186"/>
              <a:gd name="connsiteX29" fmla="*/ 4220029 w 5388428"/>
              <a:gd name="connsiteY29" fmla="*/ 609600 h 4824186"/>
              <a:gd name="connsiteX30" fmla="*/ 3817257 w 5388428"/>
              <a:gd name="connsiteY30" fmla="*/ 468086 h 4824186"/>
              <a:gd name="connsiteX31" fmla="*/ 3849914 w 5388428"/>
              <a:gd name="connsiteY31" fmla="*/ 381000 h 4824186"/>
              <a:gd name="connsiteX32" fmla="*/ 4002314 w 5388428"/>
              <a:gd name="connsiteY32" fmla="*/ 283029 h 4824186"/>
              <a:gd name="connsiteX33" fmla="*/ 4187371 w 5388428"/>
              <a:gd name="connsiteY33" fmla="*/ 87086 h 4824186"/>
              <a:gd name="connsiteX34" fmla="*/ 4263571 w 5388428"/>
              <a:gd name="connsiteY34" fmla="*/ 0 h 4824186"/>
              <a:gd name="connsiteX0" fmla="*/ 4220029 w 5388428"/>
              <a:gd name="connsiteY0" fmla="*/ 10886 h 4824186"/>
              <a:gd name="connsiteX1" fmla="*/ 3577771 w 5388428"/>
              <a:gd name="connsiteY1" fmla="*/ 468086 h 4824186"/>
              <a:gd name="connsiteX2" fmla="*/ 3588657 w 5388428"/>
              <a:gd name="connsiteY2" fmla="*/ 772886 h 4824186"/>
              <a:gd name="connsiteX3" fmla="*/ 4056743 w 5388428"/>
              <a:gd name="connsiteY3" fmla="*/ 979714 h 4824186"/>
              <a:gd name="connsiteX4" fmla="*/ 3327400 w 5388428"/>
              <a:gd name="connsiteY4" fmla="*/ 1251857 h 4824186"/>
              <a:gd name="connsiteX5" fmla="*/ 3196771 w 5388428"/>
              <a:gd name="connsiteY5" fmla="*/ 1828800 h 4824186"/>
              <a:gd name="connsiteX6" fmla="*/ 3523343 w 5388428"/>
              <a:gd name="connsiteY6" fmla="*/ 2068286 h 4824186"/>
              <a:gd name="connsiteX7" fmla="*/ 3360057 w 5388428"/>
              <a:gd name="connsiteY7" fmla="*/ 2492829 h 4824186"/>
              <a:gd name="connsiteX8" fmla="*/ 3055257 w 5388428"/>
              <a:gd name="connsiteY8" fmla="*/ 2645229 h 4824186"/>
              <a:gd name="connsiteX9" fmla="*/ 2510971 w 5388428"/>
              <a:gd name="connsiteY9" fmla="*/ 2808514 h 4824186"/>
              <a:gd name="connsiteX10" fmla="*/ 2064657 w 5388428"/>
              <a:gd name="connsiteY10" fmla="*/ 2906486 h 4824186"/>
              <a:gd name="connsiteX11" fmla="*/ 1571636 w 5388428"/>
              <a:gd name="connsiteY11" fmla="*/ 3423357 h 4824186"/>
              <a:gd name="connsiteX12" fmla="*/ 812800 w 5388428"/>
              <a:gd name="connsiteY12" fmla="*/ 3320143 h 4824186"/>
              <a:gd name="connsiteX13" fmla="*/ 769257 w 5388428"/>
              <a:gd name="connsiteY13" fmla="*/ 3842657 h 4824186"/>
              <a:gd name="connsiteX14" fmla="*/ 1172029 w 5388428"/>
              <a:gd name="connsiteY14" fmla="*/ 4223657 h 4824186"/>
              <a:gd name="connsiteX15" fmla="*/ 769257 w 5388428"/>
              <a:gd name="connsiteY15" fmla="*/ 4615543 h 4824186"/>
              <a:gd name="connsiteX16" fmla="*/ 758371 w 5388428"/>
              <a:gd name="connsiteY16" fmla="*/ 4615543 h 4824186"/>
              <a:gd name="connsiteX17" fmla="*/ 660400 w 5388428"/>
              <a:gd name="connsiteY17" fmla="*/ 4778829 h 4824186"/>
              <a:gd name="connsiteX18" fmla="*/ 4720771 w 5388428"/>
              <a:gd name="connsiteY18" fmla="*/ 4778829 h 4824186"/>
              <a:gd name="connsiteX19" fmla="*/ 4666343 w 5388428"/>
              <a:gd name="connsiteY19" fmla="*/ 4506686 h 4824186"/>
              <a:gd name="connsiteX20" fmla="*/ 4002314 w 5388428"/>
              <a:gd name="connsiteY20" fmla="*/ 4212771 h 4824186"/>
              <a:gd name="connsiteX21" fmla="*/ 3338286 w 5388428"/>
              <a:gd name="connsiteY21" fmla="*/ 3853543 h 4824186"/>
              <a:gd name="connsiteX22" fmla="*/ 3338286 w 5388428"/>
              <a:gd name="connsiteY22" fmla="*/ 3233057 h 4824186"/>
              <a:gd name="connsiteX23" fmla="*/ 4132943 w 5388428"/>
              <a:gd name="connsiteY23" fmla="*/ 2405743 h 4824186"/>
              <a:gd name="connsiteX24" fmla="*/ 3849914 w 5388428"/>
              <a:gd name="connsiteY24" fmla="*/ 1719943 h 4824186"/>
              <a:gd name="connsiteX25" fmla="*/ 3828143 w 5388428"/>
              <a:gd name="connsiteY25" fmla="*/ 1469571 h 4824186"/>
              <a:gd name="connsiteX26" fmla="*/ 4176486 w 5388428"/>
              <a:gd name="connsiteY26" fmla="*/ 1349829 h 4824186"/>
              <a:gd name="connsiteX27" fmla="*/ 4437743 w 5388428"/>
              <a:gd name="connsiteY27" fmla="*/ 1164771 h 4824186"/>
              <a:gd name="connsiteX28" fmla="*/ 4524829 w 5388428"/>
              <a:gd name="connsiteY28" fmla="*/ 957943 h 4824186"/>
              <a:gd name="connsiteX29" fmla="*/ 4220029 w 5388428"/>
              <a:gd name="connsiteY29" fmla="*/ 609600 h 4824186"/>
              <a:gd name="connsiteX30" fmla="*/ 3849914 w 5388428"/>
              <a:gd name="connsiteY30" fmla="*/ 381000 h 4824186"/>
              <a:gd name="connsiteX31" fmla="*/ 4002314 w 5388428"/>
              <a:gd name="connsiteY31" fmla="*/ 283029 h 4824186"/>
              <a:gd name="connsiteX32" fmla="*/ 4187371 w 5388428"/>
              <a:gd name="connsiteY32" fmla="*/ 87086 h 4824186"/>
              <a:gd name="connsiteX33" fmla="*/ 4263571 w 5388428"/>
              <a:gd name="connsiteY33" fmla="*/ 0 h 4824186"/>
              <a:gd name="connsiteX0" fmla="*/ 4220029 w 5388428"/>
              <a:gd name="connsiteY0" fmla="*/ 0 h 4813300"/>
              <a:gd name="connsiteX1" fmla="*/ 3577771 w 5388428"/>
              <a:gd name="connsiteY1" fmla="*/ 457200 h 4813300"/>
              <a:gd name="connsiteX2" fmla="*/ 3588657 w 5388428"/>
              <a:gd name="connsiteY2" fmla="*/ 762000 h 4813300"/>
              <a:gd name="connsiteX3" fmla="*/ 4056743 w 5388428"/>
              <a:gd name="connsiteY3" fmla="*/ 968828 h 4813300"/>
              <a:gd name="connsiteX4" fmla="*/ 3327400 w 5388428"/>
              <a:gd name="connsiteY4" fmla="*/ 1240971 h 4813300"/>
              <a:gd name="connsiteX5" fmla="*/ 3196771 w 5388428"/>
              <a:gd name="connsiteY5" fmla="*/ 1817914 h 4813300"/>
              <a:gd name="connsiteX6" fmla="*/ 3523343 w 5388428"/>
              <a:gd name="connsiteY6" fmla="*/ 2057400 h 4813300"/>
              <a:gd name="connsiteX7" fmla="*/ 3360057 w 5388428"/>
              <a:gd name="connsiteY7" fmla="*/ 2481943 h 4813300"/>
              <a:gd name="connsiteX8" fmla="*/ 3055257 w 5388428"/>
              <a:gd name="connsiteY8" fmla="*/ 2634343 h 4813300"/>
              <a:gd name="connsiteX9" fmla="*/ 2510971 w 5388428"/>
              <a:gd name="connsiteY9" fmla="*/ 2797628 h 4813300"/>
              <a:gd name="connsiteX10" fmla="*/ 2064657 w 5388428"/>
              <a:gd name="connsiteY10" fmla="*/ 2895600 h 4813300"/>
              <a:gd name="connsiteX11" fmla="*/ 1571636 w 5388428"/>
              <a:gd name="connsiteY11" fmla="*/ 3412471 h 4813300"/>
              <a:gd name="connsiteX12" fmla="*/ 812800 w 5388428"/>
              <a:gd name="connsiteY12" fmla="*/ 3309257 h 4813300"/>
              <a:gd name="connsiteX13" fmla="*/ 769257 w 5388428"/>
              <a:gd name="connsiteY13" fmla="*/ 3831771 h 4813300"/>
              <a:gd name="connsiteX14" fmla="*/ 1172029 w 5388428"/>
              <a:gd name="connsiteY14" fmla="*/ 4212771 h 4813300"/>
              <a:gd name="connsiteX15" fmla="*/ 769257 w 5388428"/>
              <a:gd name="connsiteY15" fmla="*/ 4604657 h 4813300"/>
              <a:gd name="connsiteX16" fmla="*/ 758371 w 5388428"/>
              <a:gd name="connsiteY16" fmla="*/ 4604657 h 4813300"/>
              <a:gd name="connsiteX17" fmla="*/ 660400 w 5388428"/>
              <a:gd name="connsiteY17" fmla="*/ 4767943 h 4813300"/>
              <a:gd name="connsiteX18" fmla="*/ 4720771 w 5388428"/>
              <a:gd name="connsiteY18" fmla="*/ 4767943 h 4813300"/>
              <a:gd name="connsiteX19" fmla="*/ 4666343 w 5388428"/>
              <a:gd name="connsiteY19" fmla="*/ 4495800 h 4813300"/>
              <a:gd name="connsiteX20" fmla="*/ 4002314 w 5388428"/>
              <a:gd name="connsiteY20" fmla="*/ 4201885 h 4813300"/>
              <a:gd name="connsiteX21" fmla="*/ 3338286 w 5388428"/>
              <a:gd name="connsiteY21" fmla="*/ 3842657 h 4813300"/>
              <a:gd name="connsiteX22" fmla="*/ 3338286 w 5388428"/>
              <a:gd name="connsiteY22" fmla="*/ 3222171 h 4813300"/>
              <a:gd name="connsiteX23" fmla="*/ 4132943 w 5388428"/>
              <a:gd name="connsiteY23" fmla="*/ 2394857 h 4813300"/>
              <a:gd name="connsiteX24" fmla="*/ 3849914 w 5388428"/>
              <a:gd name="connsiteY24" fmla="*/ 1709057 h 4813300"/>
              <a:gd name="connsiteX25" fmla="*/ 3828143 w 5388428"/>
              <a:gd name="connsiteY25" fmla="*/ 1458685 h 4813300"/>
              <a:gd name="connsiteX26" fmla="*/ 4176486 w 5388428"/>
              <a:gd name="connsiteY26" fmla="*/ 1338943 h 4813300"/>
              <a:gd name="connsiteX27" fmla="*/ 4437743 w 5388428"/>
              <a:gd name="connsiteY27" fmla="*/ 1153885 h 4813300"/>
              <a:gd name="connsiteX28" fmla="*/ 4524829 w 5388428"/>
              <a:gd name="connsiteY28" fmla="*/ 947057 h 4813300"/>
              <a:gd name="connsiteX29" fmla="*/ 4220029 w 5388428"/>
              <a:gd name="connsiteY29" fmla="*/ 598714 h 4813300"/>
              <a:gd name="connsiteX30" fmla="*/ 3849914 w 5388428"/>
              <a:gd name="connsiteY30" fmla="*/ 370114 h 4813300"/>
              <a:gd name="connsiteX31" fmla="*/ 4002314 w 5388428"/>
              <a:gd name="connsiteY31" fmla="*/ 272143 h 4813300"/>
              <a:gd name="connsiteX32" fmla="*/ 4187371 w 5388428"/>
              <a:gd name="connsiteY32" fmla="*/ 76200 h 4813300"/>
              <a:gd name="connsiteX0" fmla="*/ 3577771 w 5388428"/>
              <a:gd name="connsiteY0" fmla="*/ 381000 h 4737100"/>
              <a:gd name="connsiteX1" fmla="*/ 3588657 w 5388428"/>
              <a:gd name="connsiteY1" fmla="*/ 685800 h 4737100"/>
              <a:gd name="connsiteX2" fmla="*/ 4056743 w 5388428"/>
              <a:gd name="connsiteY2" fmla="*/ 892628 h 4737100"/>
              <a:gd name="connsiteX3" fmla="*/ 3327400 w 5388428"/>
              <a:gd name="connsiteY3" fmla="*/ 1164771 h 4737100"/>
              <a:gd name="connsiteX4" fmla="*/ 3196771 w 5388428"/>
              <a:gd name="connsiteY4" fmla="*/ 1741714 h 4737100"/>
              <a:gd name="connsiteX5" fmla="*/ 3523343 w 5388428"/>
              <a:gd name="connsiteY5" fmla="*/ 1981200 h 4737100"/>
              <a:gd name="connsiteX6" fmla="*/ 3360057 w 5388428"/>
              <a:gd name="connsiteY6" fmla="*/ 2405743 h 4737100"/>
              <a:gd name="connsiteX7" fmla="*/ 3055257 w 5388428"/>
              <a:gd name="connsiteY7" fmla="*/ 2558143 h 4737100"/>
              <a:gd name="connsiteX8" fmla="*/ 2510971 w 5388428"/>
              <a:gd name="connsiteY8" fmla="*/ 2721428 h 4737100"/>
              <a:gd name="connsiteX9" fmla="*/ 2064657 w 5388428"/>
              <a:gd name="connsiteY9" fmla="*/ 2819400 h 4737100"/>
              <a:gd name="connsiteX10" fmla="*/ 1571636 w 5388428"/>
              <a:gd name="connsiteY10" fmla="*/ 3336271 h 4737100"/>
              <a:gd name="connsiteX11" fmla="*/ 812800 w 5388428"/>
              <a:gd name="connsiteY11" fmla="*/ 3233057 h 4737100"/>
              <a:gd name="connsiteX12" fmla="*/ 769257 w 5388428"/>
              <a:gd name="connsiteY12" fmla="*/ 3755571 h 4737100"/>
              <a:gd name="connsiteX13" fmla="*/ 1172029 w 5388428"/>
              <a:gd name="connsiteY13" fmla="*/ 4136571 h 4737100"/>
              <a:gd name="connsiteX14" fmla="*/ 769257 w 5388428"/>
              <a:gd name="connsiteY14" fmla="*/ 4528457 h 4737100"/>
              <a:gd name="connsiteX15" fmla="*/ 758371 w 5388428"/>
              <a:gd name="connsiteY15" fmla="*/ 4528457 h 4737100"/>
              <a:gd name="connsiteX16" fmla="*/ 660400 w 5388428"/>
              <a:gd name="connsiteY16" fmla="*/ 4691743 h 4737100"/>
              <a:gd name="connsiteX17" fmla="*/ 4720771 w 5388428"/>
              <a:gd name="connsiteY17" fmla="*/ 4691743 h 4737100"/>
              <a:gd name="connsiteX18" fmla="*/ 4666343 w 5388428"/>
              <a:gd name="connsiteY18" fmla="*/ 4419600 h 4737100"/>
              <a:gd name="connsiteX19" fmla="*/ 4002314 w 5388428"/>
              <a:gd name="connsiteY19" fmla="*/ 4125685 h 4737100"/>
              <a:gd name="connsiteX20" fmla="*/ 3338286 w 5388428"/>
              <a:gd name="connsiteY20" fmla="*/ 3766457 h 4737100"/>
              <a:gd name="connsiteX21" fmla="*/ 3338286 w 5388428"/>
              <a:gd name="connsiteY21" fmla="*/ 3145971 h 4737100"/>
              <a:gd name="connsiteX22" fmla="*/ 4132943 w 5388428"/>
              <a:gd name="connsiteY22" fmla="*/ 2318657 h 4737100"/>
              <a:gd name="connsiteX23" fmla="*/ 3849914 w 5388428"/>
              <a:gd name="connsiteY23" fmla="*/ 1632857 h 4737100"/>
              <a:gd name="connsiteX24" fmla="*/ 3828143 w 5388428"/>
              <a:gd name="connsiteY24" fmla="*/ 1382485 h 4737100"/>
              <a:gd name="connsiteX25" fmla="*/ 4176486 w 5388428"/>
              <a:gd name="connsiteY25" fmla="*/ 1262743 h 4737100"/>
              <a:gd name="connsiteX26" fmla="*/ 4437743 w 5388428"/>
              <a:gd name="connsiteY26" fmla="*/ 1077685 h 4737100"/>
              <a:gd name="connsiteX27" fmla="*/ 4524829 w 5388428"/>
              <a:gd name="connsiteY27" fmla="*/ 870857 h 4737100"/>
              <a:gd name="connsiteX28" fmla="*/ 4220029 w 5388428"/>
              <a:gd name="connsiteY28" fmla="*/ 522514 h 4737100"/>
              <a:gd name="connsiteX29" fmla="*/ 3849914 w 5388428"/>
              <a:gd name="connsiteY29" fmla="*/ 293914 h 4737100"/>
              <a:gd name="connsiteX30" fmla="*/ 4002314 w 5388428"/>
              <a:gd name="connsiteY30" fmla="*/ 195943 h 4737100"/>
              <a:gd name="connsiteX31" fmla="*/ 4187371 w 5388428"/>
              <a:gd name="connsiteY31" fmla="*/ 0 h 47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388428" h="4737100">
                <a:moveTo>
                  <a:pt x="3577771" y="381000"/>
                </a:moveTo>
                <a:cubicBezTo>
                  <a:pt x="3472542" y="508000"/>
                  <a:pt x="3508828" y="600529"/>
                  <a:pt x="3588657" y="685800"/>
                </a:cubicBezTo>
                <a:cubicBezTo>
                  <a:pt x="3668486" y="771071"/>
                  <a:pt x="4100286" y="812800"/>
                  <a:pt x="4056743" y="892628"/>
                </a:cubicBezTo>
                <a:cubicBezTo>
                  <a:pt x="4013200" y="972456"/>
                  <a:pt x="3470729" y="1023257"/>
                  <a:pt x="3327400" y="1164771"/>
                </a:cubicBezTo>
                <a:cubicBezTo>
                  <a:pt x="3184071" y="1306285"/>
                  <a:pt x="3164114" y="1605643"/>
                  <a:pt x="3196771" y="1741714"/>
                </a:cubicBezTo>
                <a:cubicBezTo>
                  <a:pt x="3229428" y="1877785"/>
                  <a:pt x="3496129" y="1870529"/>
                  <a:pt x="3523343" y="1981200"/>
                </a:cubicBezTo>
                <a:cubicBezTo>
                  <a:pt x="3550557" y="2091871"/>
                  <a:pt x="3438071" y="2309586"/>
                  <a:pt x="3360057" y="2405743"/>
                </a:cubicBezTo>
                <a:cubicBezTo>
                  <a:pt x="3282043" y="2501900"/>
                  <a:pt x="3196771" y="2505529"/>
                  <a:pt x="3055257" y="2558143"/>
                </a:cubicBezTo>
                <a:cubicBezTo>
                  <a:pt x="2913743" y="2610757"/>
                  <a:pt x="2676071" y="2677885"/>
                  <a:pt x="2510971" y="2721428"/>
                </a:cubicBezTo>
                <a:cubicBezTo>
                  <a:pt x="2345871" y="2764971"/>
                  <a:pt x="2221213" y="2716926"/>
                  <a:pt x="2064657" y="2819400"/>
                </a:cubicBezTo>
                <a:cubicBezTo>
                  <a:pt x="1908101" y="2921874"/>
                  <a:pt x="1780279" y="3267328"/>
                  <a:pt x="1571636" y="3336271"/>
                </a:cubicBezTo>
                <a:cubicBezTo>
                  <a:pt x="1362993" y="3405214"/>
                  <a:pt x="946530" y="3163174"/>
                  <a:pt x="812800" y="3233057"/>
                </a:cubicBezTo>
                <a:cubicBezTo>
                  <a:pt x="679070" y="3302940"/>
                  <a:pt x="709386" y="3604985"/>
                  <a:pt x="769257" y="3755571"/>
                </a:cubicBezTo>
                <a:cubicBezTo>
                  <a:pt x="829128" y="3906157"/>
                  <a:pt x="1172029" y="4007757"/>
                  <a:pt x="1172029" y="4136571"/>
                </a:cubicBezTo>
                <a:cubicBezTo>
                  <a:pt x="1172029" y="4265385"/>
                  <a:pt x="838200" y="4463143"/>
                  <a:pt x="769257" y="4528457"/>
                </a:cubicBezTo>
                <a:cubicBezTo>
                  <a:pt x="700314" y="4593771"/>
                  <a:pt x="776514" y="4501243"/>
                  <a:pt x="758371" y="4528457"/>
                </a:cubicBezTo>
                <a:cubicBezTo>
                  <a:pt x="740228" y="4555671"/>
                  <a:pt x="0" y="4664529"/>
                  <a:pt x="660400" y="4691743"/>
                </a:cubicBezTo>
                <a:cubicBezTo>
                  <a:pt x="1320800" y="4718957"/>
                  <a:pt x="4053114" y="4737100"/>
                  <a:pt x="4720771" y="4691743"/>
                </a:cubicBezTo>
                <a:cubicBezTo>
                  <a:pt x="5388428" y="4646386"/>
                  <a:pt x="4786086" y="4513943"/>
                  <a:pt x="4666343" y="4419600"/>
                </a:cubicBezTo>
                <a:cubicBezTo>
                  <a:pt x="4546600" y="4325257"/>
                  <a:pt x="4223657" y="4234542"/>
                  <a:pt x="4002314" y="4125685"/>
                </a:cubicBezTo>
                <a:cubicBezTo>
                  <a:pt x="3780971" y="4016828"/>
                  <a:pt x="3448957" y="3929743"/>
                  <a:pt x="3338286" y="3766457"/>
                </a:cubicBezTo>
                <a:cubicBezTo>
                  <a:pt x="3227615" y="3603171"/>
                  <a:pt x="3205843" y="3387271"/>
                  <a:pt x="3338286" y="3145971"/>
                </a:cubicBezTo>
                <a:cubicBezTo>
                  <a:pt x="3470729" y="2904671"/>
                  <a:pt x="4047672" y="2570843"/>
                  <a:pt x="4132943" y="2318657"/>
                </a:cubicBezTo>
                <a:cubicBezTo>
                  <a:pt x="4218214" y="2066471"/>
                  <a:pt x="3900714" y="1788886"/>
                  <a:pt x="3849914" y="1632857"/>
                </a:cubicBezTo>
                <a:cubicBezTo>
                  <a:pt x="3799114" y="1476828"/>
                  <a:pt x="3773714" y="1444171"/>
                  <a:pt x="3828143" y="1382485"/>
                </a:cubicBezTo>
                <a:cubicBezTo>
                  <a:pt x="3913414" y="1342571"/>
                  <a:pt x="4176486" y="1262743"/>
                  <a:pt x="4176486" y="1262743"/>
                </a:cubicBezTo>
                <a:cubicBezTo>
                  <a:pt x="4278086" y="1211943"/>
                  <a:pt x="4379686" y="1142999"/>
                  <a:pt x="4437743" y="1077685"/>
                </a:cubicBezTo>
                <a:cubicBezTo>
                  <a:pt x="4495800" y="1012371"/>
                  <a:pt x="4561115" y="963385"/>
                  <a:pt x="4524829" y="870857"/>
                </a:cubicBezTo>
                <a:cubicBezTo>
                  <a:pt x="4488543" y="778329"/>
                  <a:pt x="4332515" y="618671"/>
                  <a:pt x="4220029" y="522514"/>
                </a:cubicBezTo>
                <a:cubicBezTo>
                  <a:pt x="4107543" y="426357"/>
                  <a:pt x="3886200" y="348342"/>
                  <a:pt x="3849914" y="293914"/>
                </a:cubicBezTo>
                <a:cubicBezTo>
                  <a:pt x="3880757" y="263071"/>
                  <a:pt x="4002314" y="195943"/>
                  <a:pt x="4002314" y="195943"/>
                </a:cubicBezTo>
                <a:cubicBezTo>
                  <a:pt x="4058557" y="146957"/>
                  <a:pt x="4143828" y="47171"/>
                  <a:pt x="4187371" y="0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642918"/>
            <a:ext cx="6072230" cy="7858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Отправь в плавание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000636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5000636"/>
            <a:ext cx="1188000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5000636"/>
            <a:ext cx="1188000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HClO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5000636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5000636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000" cap="all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429264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0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endParaRPr lang="ru-RU" sz="2000" cap="all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5429264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0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cap="all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5429264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HBr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429264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NaOH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5429264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HNO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Блок-схема: знак завершения 19"/>
          <p:cNvSpPr>
            <a:spLocks/>
          </p:cNvSpPr>
          <p:nvPr/>
        </p:nvSpPr>
        <p:spPr>
          <a:xfrm>
            <a:off x="6000760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72132" y="4143380"/>
            <a:ext cx="2988000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Сложные вещества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Блок-схема: знак завершения 22"/>
          <p:cNvSpPr>
            <a:spLocks/>
          </p:cNvSpPr>
          <p:nvPr/>
        </p:nvSpPr>
        <p:spPr>
          <a:xfrm>
            <a:off x="4071934" y="6072206"/>
            <a:ext cx="1836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Управляющая кнопка: далее 24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143900" y="5929330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143380"/>
            <a:ext cx="2143140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4143380"/>
            <a:ext cx="2880000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вещества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39791 -0.3444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53072 -0.4071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25191 -0.4094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13229 -0.4071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39791 -0.40718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4033 -0.32361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52813 -0.32361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52813 -0.38611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2" grpId="0" animBg="1"/>
      <p:bldP spid="22" grpId="1" animBg="1"/>
      <p:bldP spid="23" grpId="0" animBg="1"/>
      <p:bldP spid="6" grpId="0" animBg="1"/>
      <p:bldP spid="21" grpId="0" animBg="1"/>
      <p:bldP spid="2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71802" y="1500174"/>
            <a:ext cx="1887541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7" y="1571612"/>
            <a:ext cx="1887541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15140" y="1571612"/>
            <a:ext cx="1887541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3357562"/>
            <a:ext cx="1620000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3357562"/>
            <a:ext cx="1620000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571604" y="1142985"/>
            <a:ext cx="5421086" cy="4643470"/>
          </a:xfrm>
          <a:custGeom>
            <a:avLst/>
            <a:gdLst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640114 w 5421086"/>
              <a:gd name="connsiteY16" fmla="*/ 3247571 h 5187043"/>
              <a:gd name="connsiteX17" fmla="*/ 1444171 w 5421086"/>
              <a:gd name="connsiteY17" fmla="*/ 3258457 h 5187043"/>
              <a:gd name="connsiteX18" fmla="*/ 1041400 w 5421086"/>
              <a:gd name="connsiteY18" fmla="*/ 3367314 h 5187043"/>
              <a:gd name="connsiteX19" fmla="*/ 943429 w 5421086"/>
              <a:gd name="connsiteY19" fmla="*/ 3389086 h 5187043"/>
              <a:gd name="connsiteX20" fmla="*/ 812800 w 5421086"/>
              <a:gd name="connsiteY20" fmla="*/ 3683000 h 5187043"/>
              <a:gd name="connsiteX21" fmla="*/ 769257 w 5421086"/>
              <a:gd name="connsiteY21" fmla="*/ 4205514 h 5187043"/>
              <a:gd name="connsiteX22" fmla="*/ 1008743 w 5421086"/>
              <a:gd name="connsiteY22" fmla="*/ 4238171 h 5187043"/>
              <a:gd name="connsiteX23" fmla="*/ 1172029 w 5421086"/>
              <a:gd name="connsiteY23" fmla="*/ 4586514 h 5187043"/>
              <a:gd name="connsiteX24" fmla="*/ 769257 w 5421086"/>
              <a:gd name="connsiteY24" fmla="*/ 4978400 h 5187043"/>
              <a:gd name="connsiteX25" fmla="*/ 758371 w 5421086"/>
              <a:gd name="connsiteY25" fmla="*/ 4978400 h 5187043"/>
              <a:gd name="connsiteX26" fmla="*/ 660400 w 5421086"/>
              <a:gd name="connsiteY26" fmla="*/ 5141686 h 5187043"/>
              <a:gd name="connsiteX27" fmla="*/ 4720771 w 5421086"/>
              <a:gd name="connsiteY27" fmla="*/ 5141686 h 5187043"/>
              <a:gd name="connsiteX28" fmla="*/ 4666343 w 5421086"/>
              <a:gd name="connsiteY28" fmla="*/ 4869543 h 5187043"/>
              <a:gd name="connsiteX29" fmla="*/ 4002314 w 5421086"/>
              <a:gd name="connsiteY29" fmla="*/ 4575628 h 5187043"/>
              <a:gd name="connsiteX30" fmla="*/ 3338286 w 5421086"/>
              <a:gd name="connsiteY30" fmla="*/ 4216400 h 5187043"/>
              <a:gd name="connsiteX31" fmla="*/ 3338286 w 5421086"/>
              <a:gd name="connsiteY31" fmla="*/ 3595914 h 5187043"/>
              <a:gd name="connsiteX32" fmla="*/ 3436257 w 5421086"/>
              <a:gd name="connsiteY32" fmla="*/ 3574143 h 5187043"/>
              <a:gd name="connsiteX33" fmla="*/ 4165600 w 5421086"/>
              <a:gd name="connsiteY33" fmla="*/ 3040743 h 5187043"/>
              <a:gd name="connsiteX34" fmla="*/ 4132943 w 5421086"/>
              <a:gd name="connsiteY34" fmla="*/ 2768600 h 5187043"/>
              <a:gd name="connsiteX35" fmla="*/ 3849914 w 5421086"/>
              <a:gd name="connsiteY35" fmla="*/ 2082800 h 5187043"/>
              <a:gd name="connsiteX36" fmla="*/ 3664857 w 5421086"/>
              <a:gd name="connsiteY36" fmla="*/ 1952171 h 5187043"/>
              <a:gd name="connsiteX37" fmla="*/ 3828143 w 5421086"/>
              <a:gd name="connsiteY37" fmla="*/ 1832428 h 5187043"/>
              <a:gd name="connsiteX38" fmla="*/ 4176486 w 5421086"/>
              <a:gd name="connsiteY38" fmla="*/ 1712686 h 5187043"/>
              <a:gd name="connsiteX39" fmla="*/ 4328886 w 5421086"/>
              <a:gd name="connsiteY39" fmla="*/ 1658257 h 5187043"/>
              <a:gd name="connsiteX40" fmla="*/ 4437743 w 5421086"/>
              <a:gd name="connsiteY40" fmla="*/ 1527628 h 5187043"/>
              <a:gd name="connsiteX41" fmla="*/ 4524829 w 5421086"/>
              <a:gd name="connsiteY41" fmla="*/ 1320800 h 5187043"/>
              <a:gd name="connsiteX42" fmla="*/ 4220029 w 5421086"/>
              <a:gd name="connsiteY42" fmla="*/ 972457 h 5187043"/>
              <a:gd name="connsiteX43" fmla="*/ 3860800 w 5421086"/>
              <a:gd name="connsiteY43" fmla="*/ 918028 h 5187043"/>
              <a:gd name="connsiteX44" fmla="*/ 3817257 w 5421086"/>
              <a:gd name="connsiteY44" fmla="*/ 830943 h 5187043"/>
              <a:gd name="connsiteX45" fmla="*/ 3849914 w 5421086"/>
              <a:gd name="connsiteY45" fmla="*/ 743857 h 5187043"/>
              <a:gd name="connsiteX46" fmla="*/ 4002314 w 5421086"/>
              <a:gd name="connsiteY46" fmla="*/ 645886 h 5187043"/>
              <a:gd name="connsiteX47" fmla="*/ 4176486 w 5421086"/>
              <a:gd name="connsiteY47" fmla="*/ 537028 h 5187043"/>
              <a:gd name="connsiteX48" fmla="*/ 4187371 w 5421086"/>
              <a:gd name="connsiteY48" fmla="*/ 449943 h 5187043"/>
              <a:gd name="connsiteX49" fmla="*/ 4263571 w 5421086"/>
              <a:gd name="connsiteY49" fmla="*/ 362857 h 5187043"/>
              <a:gd name="connsiteX50" fmla="*/ 3991429 w 5421086"/>
              <a:gd name="connsiteY50" fmla="*/ 58057 h 5187043"/>
              <a:gd name="connsiteX51" fmla="*/ 4132943 w 5421086"/>
              <a:gd name="connsiteY51" fmla="*/ 79828 h 5187043"/>
              <a:gd name="connsiteX52" fmla="*/ 4165600 w 5421086"/>
              <a:gd name="connsiteY52" fmla="*/ 79828 h 5187043"/>
              <a:gd name="connsiteX53" fmla="*/ 5243286 w 5421086"/>
              <a:gd name="connsiteY53" fmla="*/ 112486 h 5187043"/>
              <a:gd name="connsiteX54" fmla="*/ 5232400 w 5421086"/>
              <a:gd name="connsiteY54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640114 w 5421086"/>
              <a:gd name="connsiteY16" fmla="*/ 3247571 h 5187043"/>
              <a:gd name="connsiteX17" fmla="*/ 1444171 w 5421086"/>
              <a:gd name="connsiteY17" fmla="*/ 3258457 h 5187043"/>
              <a:gd name="connsiteX18" fmla="*/ 1571636 w 5421086"/>
              <a:gd name="connsiteY18" fmla="*/ 3786214 h 5187043"/>
              <a:gd name="connsiteX19" fmla="*/ 943429 w 5421086"/>
              <a:gd name="connsiteY19" fmla="*/ 3389086 h 5187043"/>
              <a:gd name="connsiteX20" fmla="*/ 812800 w 5421086"/>
              <a:gd name="connsiteY20" fmla="*/ 3683000 h 5187043"/>
              <a:gd name="connsiteX21" fmla="*/ 769257 w 5421086"/>
              <a:gd name="connsiteY21" fmla="*/ 4205514 h 5187043"/>
              <a:gd name="connsiteX22" fmla="*/ 1008743 w 5421086"/>
              <a:gd name="connsiteY22" fmla="*/ 4238171 h 5187043"/>
              <a:gd name="connsiteX23" fmla="*/ 1172029 w 5421086"/>
              <a:gd name="connsiteY23" fmla="*/ 4586514 h 5187043"/>
              <a:gd name="connsiteX24" fmla="*/ 769257 w 5421086"/>
              <a:gd name="connsiteY24" fmla="*/ 4978400 h 5187043"/>
              <a:gd name="connsiteX25" fmla="*/ 758371 w 5421086"/>
              <a:gd name="connsiteY25" fmla="*/ 4978400 h 5187043"/>
              <a:gd name="connsiteX26" fmla="*/ 660400 w 5421086"/>
              <a:gd name="connsiteY26" fmla="*/ 5141686 h 5187043"/>
              <a:gd name="connsiteX27" fmla="*/ 4720771 w 5421086"/>
              <a:gd name="connsiteY27" fmla="*/ 5141686 h 5187043"/>
              <a:gd name="connsiteX28" fmla="*/ 4666343 w 5421086"/>
              <a:gd name="connsiteY28" fmla="*/ 4869543 h 5187043"/>
              <a:gd name="connsiteX29" fmla="*/ 4002314 w 5421086"/>
              <a:gd name="connsiteY29" fmla="*/ 4575628 h 5187043"/>
              <a:gd name="connsiteX30" fmla="*/ 3338286 w 5421086"/>
              <a:gd name="connsiteY30" fmla="*/ 4216400 h 5187043"/>
              <a:gd name="connsiteX31" fmla="*/ 3338286 w 5421086"/>
              <a:gd name="connsiteY31" fmla="*/ 3595914 h 5187043"/>
              <a:gd name="connsiteX32" fmla="*/ 3436257 w 5421086"/>
              <a:gd name="connsiteY32" fmla="*/ 3574143 h 5187043"/>
              <a:gd name="connsiteX33" fmla="*/ 4165600 w 5421086"/>
              <a:gd name="connsiteY33" fmla="*/ 3040743 h 5187043"/>
              <a:gd name="connsiteX34" fmla="*/ 4132943 w 5421086"/>
              <a:gd name="connsiteY34" fmla="*/ 2768600 h 5187043"/>
              <a:gd name="connsiteX35" fmla="*/ 3849914 w 5421086"/>
              <a:gd name="connsiteY35" fmla="*/ 2082800 h 5187043"/>
              <a:gd name="connsiteX36" fmla="*/ 3664857 w 5421086"/>
              <a:gd name="connsiteY36" fmla="*/ 1952171 h 5187043"/>
              <a:gd name="connsiteX37" fmla="*/ 3828143 w 5421086"/>
              <a:gd name="connsiteY37" fmla="*/ 1832428 h 5187043"/>
              <a:gd name="connsiteX38" fmla="*/ 4176486 w 5421086"/>
              <a:gd name="connsiteY38" fmla="*/ 1712686 h 5187043"/>
              <a:gd name="connsiteX39" fmla="*/ 4328886 w 5421086"/>
              <a:gd name="connsiteY39" fmla="*/ 1658257 h 5187043"/>
              <a:gd name="connsiteX40" fmla="*/ 4437743 w 5421086"/>
              <a:gd name="connsiteY40" fmla="*/ 1527628 h 5187043"/>
              <a:gd name="connsiteX41" fmla="*/ 4524829 w 5421086"/>
              <a:gd name="connsiteY41" fmla="*/ 1320800 h 5187043"/>
              <a:gd name="connsiteX42" fmla="*/ 4220029 w 5421086"/>
              <a:gd name="connsiteY42" fmla="*/ 972457 h 5187043"/>
              <a:gd name="connsiteX43" fmla="*/ 3860800 w 5421086"/>
              <a:gd name="connsiteY43" fmla="*/ 918028 h 5187043"/>
              <a:gd name="connsiteX44" fmla="*/ 3817257 w 5421086"/>
              <a:gd name="connsiteY44" fmla="*/ 830943 h 5187043"/>
              <a:gd name="connsiteX45" fmla="*/ 3849914 w 5421086"/>
              <a:gd name="connsiteY45" fmla="*/ 743857 h 5187043"/>
              <a:gd name="connsiteX46" fmla="*/ 4002314 w 5421086"/>
              <a:gd name="connsiteY46" fmla="*/ 645886 h 5187043"/>
              <a:gd name="connsiteX47" fmla="*/ 4176486 w 5421086"/>
              <a:gd name="connsiteY47" fmla="*/ 537028 h 5187043"/>
              <a:gd name="connsiteX48" fmla="*/ 4187371 w 5421086"/>
              <a:gd name="connsiteY48" fmla="*/ 449943 h 5187043"/>
              <a:gd name="connsiteX49" fmla="*/ 4263571 w 5421086"/>
              <a:gd name="connsiteY49" fmla="*/ 362857 h 5187043"/>
              <a:gd name="connsiteX50" fmla="*/ 3991429 w 5421086"/>
              <a:gd name="connsiteY50" fmla="*/ 58057 h 5187043"/>
              <a:gd name="connsiteX51" fmla="*/ 4132943 w 5421086"/>
              <a:gd name="connsiteY51" fmla="*/ 79828 h 5187043"/>
              <a:gd name="connsiteX52" fmla="*/ 4165600 w 5421086"/>
              <a:gd name="connsiteY52" fmla="*/ 79828 h 5187043"/>
              <a:gd name="connsiteX53" fmla="*/ 5243286 w 5421086"/>
              <a:gd name="connsiteY53" fmla="*/ 112486 h 5187043"/>
              <a:gd name="connsiteX54" fmla="*/ 5232400 w 5421086"/>
              <a:gd name="connsiteY54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444171 w 5421086"/>
              <a:gd name="connsiteY17" fmla="*/ 3258457 h 5187043"/>
              <a:gd name="connsiteX18" fmla="*/ 1571636 w 5421086"/>
              <a:gd name="connsiteY18" fmla="*/ 3786214 h 5187043"/>
              <a:gd name="connsiteX19" fmla="*/ 943429 w 5421086"/>
              <a:gd name="connsiteY19" fmla="*/ 3389086 h 5187043"/>
              <a:gd name="connsiteX20" fmla="*/ 812800 w 5421086"/>
              <a:gd name="connsiteY20" fmla="*/ 3683000 h 5187043"/>
              <a:gd name="connsiteX21" fmla="*/ 769257 w 5421086"/>
              <a:gd name="connsiteY21" fmla="*/ 4205514 h 5187043"/>
              <a:gd name="connsiteX22" fmla="*/ 1008743 w 5421086"/>
              <a:gd name="connsiteY22" fmla="*/ 4238171 h 5187043"/>
              <a:gd name="connsiteX23" fmla="*/ 1172029 w 5421086"/>
              <a:gd name="connsiteY23" fmla="*/ 4586514 h 5187043"/>
              <a:gd name="connsiteX24" fmla="*/ 769257 w 5421086"/>
              <a:gd name="connsiteY24" fmla="*/ 4978400 h 5187043"/>
              <a:gd name="connsiteX25" fmla="*/ 758371 w 5421086"/>
              <a:gd name="connsiteY25" fmla="*/ 4978400 h 5187043"/>
              <a:gd name="connsiteX26" fmla="*/ 660400 w 5421086"/>
              <a:gd name="connsiteY26" fmla="*/ 5141686 h 5187043"/>
              <a:gd name="connsiteX27" fmla="*/ 4720771 w 5421086"/>
              <a:gd name="connsiteY27" fmla="*/ 5141686 h 5187043"/>
              <a:gd name="connsiteX28" fmla="*/ 4666343 w 5421086"/>
              <a:gd name="connsiteY28" fmla="*/ 4869543 h 5187043"/>
              <a:gd name="connsiteX29" fmla="*/ 4002314 w 5421086"/>
              <a:gd name="connsiteY29" fmla="*/ 4575628 h 5187043"/>
              <a:gd name="connsiteX30" fmla="*/ 3338286 w 5421086"/>
              <a:gd name="connsiteY30" fmla="*/ 4216400 h 5187043"/>
              <a:gd name="connsiteX31" fmla="*/ 3338286 w 5421086"/>
              <a:gd name="connsiteY31" fmla="*/ 3595914 h 5187043"/>
              <a:gd name="connsiteX32" fmla="*/ 3436257 w 5421086"/>
              <a:gd name="connsiteY32" fmla="*/ 3574143 h 5187043"/>
              <a:gd name="connsiteX33" fmla="*/ 4165600 w 5421086"/>
              <a:gd name="connsiteY33" fmla="*/ 3040743 h 5187043"/>
              <a:gd name="connsiteX34" fmla="*/ 4132943 w 5421086"/>
              <a:gd name="connsiteY34" fmla="*/ 2768600 h 5187043"/>
              <a:gd name="connsiteX35" fmla="*/ 3849914 w 5421086"/>
              <a:gd name="connsiteY35" fmla="*/ 2082800 h 5187043"/>
              <a:gd name="connsiteX36" fmla="*/ 3664857 w 5421086"/>
              <a:gd name="connsiteY36" fmla="*/ 1952171 h 5187043"/>
              <a:gd name="connsiteX37" fmla="*/ 3828143 w 5421086"/>
              <a:gd name="connsiteY37" fmla="*/ 1832428 h 5187043"/>
              <a:gd name="connsiteX38" fmla="*/ 4176486 w 5421086"/>
              <a:gd name="connsiteY38" fmla="*/ 1712686 h 5187043"/>
              <a:gd name="connsiteX39" fmla="*/ 4328886 w 5421086"/>
              <a:gd name="connsiteY39" fmla="*/ 1658257 h 5187043"/>
              <a:gd name="connsiteX40" fmla="*/ 4437743 w 5421086"/>
              <a:gd name="connsiteY40" fmla="*/ 1527628 h 5187043"/>
              <a:gd name="connsiteX41" fmla="*/ 4524829 w 5421086"/>
              <a:gd name="connsiteY41" fmla="*/ 1320800 h 5187043"/>
              <a:gd name="connsiteX42" fmla="*/ 4220029 w 5421086"/>
              <a:gd name="connsiteY42" fmla="*/ 972457 h 5187043"/>
              <a:gd name="connsiteX43" fmla="*/ 3860800 w 5421086"/>
              <a:gd name="connsiteY43" fmla="*/ 918028 h 5187043"/>
              <a:gd name="connsiteX44" fmla="*/ 3817257 w 5421086"/>
              <a:gd name="connsiteY44" fmla="*/ 830943 h 5187043"/>
              <a:gd name="connsiteX45" fmla="*/ 3849914 w 5421086"/>
              <a:gd name="connsiteY45" fmla="*/ 743857 h 5187043"/>
              <a:gd name="connsiteX46" fmla="*/ 4002314 w 5421086"/>
              <a:gd name="connsiteY46" fmla="*/ 645886 h 5187043"/>
              <a:gd name="connsiteX47" fmla="*/ 4176486 w 5421086"/>
              <a:gd name="connsiteY47" fmla="*/ 537028 h 5187043"/>
              <a:gd name="connsiteX48" fmla="*/ 4187371 w 5421086"/>
              <a:gd name="connsiteY48" fmla="*/ 449943 h 5187043"/>
              <a:gd name="connsiteX49" fmla="*/ 4263571 w 5421086"/>
              <a:gd name="connsiteY49" fmla="*/ 362857 h 5187043"/>
              <a:gd name="connsiteX50" fmla="*/ 3991429 w 5421086"/>
              <a:gd name="connsiteY50" fmla="*/ 58057 h 5187043"/>
              <a:gd name="connsiteX51" fmla="*/ 4132943 w 5421086"/>
              <a:gd name="connsiteY51" fmla="*/ 79828 h 5187043"/>
              <a:gd name="connsiteX52" fmla="*/ 4165600 w 5421086"/>
              <a:gd name="connsiteY52" fmla="*/ 79828 h 5187043"/>
              <a:gd name="connsiteX53" fmla="*/ 5243286 w 5421086"/>
              <a:gd name="connsiteY53" fmla="*/ 112486 h 5187043"/>
              <a:gd name="connsiteX54" fmla="*/ 5232400 w 5421086"/>
              <a:gd name="connsiteY54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571636 w 5421086"/>
              <a:gd name="connsiteY17" fmla="*/ 3786214 h 5187043"/>
              <a:gd name="connsiteX18" fmla="*/ 943429 w 5421086"/>
              <a:gd name="connsiteY18" fmla="*/ 3389086 h 5187043"/>
              <a:gd name="connsiteX19" fmla="*/ 812800 w 5421086"/>
              <a:gd name="connsiteY19" fmla="*/ 3683000 h 5187043"/>
              <a:gd name="connsiteX20" fmla="*/ 769257 w 5421086"/>
              <a:gd name="connsiteY20" fmla="*/ 4205514 h 5187043"/>
              <a:gd name="connsiteX21" fmla="*/ 1008743 w 5421086"/>
              <a:gd name="connsiteY21" fmla="*/ 4238171 h 5187043"/>
              <a:gd name="connsiteX22" fmla="*/ 1172029 w 5421086"/>
              <a:gd name="connsiteY22" fmla="*/ 4586514 h 5187043"/>
              <a:gd name="connsiteX23" fmla="*/ 769257 w 5421086"/>
              <a:gd name="connsiteY23" fmla="*/ 4978400 h 5187043"/>
              <a:gd name="connsiteX24" fmla="*/ 758371 w 5421086"/>
              <a:gd name="connsiteY24" fmla="*/ 4978400 h 5187043"/>
              <a:gd name="connsiteX25" fmla="*/ 660400 w 5421086"/>
              <a:gd name="connsiteY25" fmla="*/ 5141686 h 5187043"/>
              <a:gd name="connsiteX26" fmla="*/ 4720771 w 5421086"/>
              <a:gd name="connsiteY26" fmla="*/ 5141686 h 5187043"/>
              <a:gd name="connsiteX27" fmla="*/ 4666343 w 5421086"/>
              <a:gd name="connsiteY27" fmla="*/ 4869543 h 5187043"/>
              <a:gd name="connsiteX28" fmla="*/ 4002314 w 5421086"/>
              <a:gd name="connsiteY28" fmla="*/ 4575628 h 5187043"/>
              <a:gd name="connsiteX29" fmla="*/ 3338286 w 5421086"/>
              <a:gd name="connsiteY29" fmla="*/ 4216400 h 5187043"/>
              <a:gd name="connsiteX30" fmla="*/ 3338286 w 5421086"/>
              <a:gd name="connsiteY30" fmla="*/ 3595914 h 5187043"/>
              <a:gd name="connsiteX31" fmla="*/ 3436257 w 5421086"/>
              <a:gd name="connsiteY31" fmla="*/ 3574143 h 5187043"/>
              <a:gd name="connsiteX32" fmla="*/ 4165600 w 5421086"/>
              <a:gd name="connsiteY32" fmla="*/ 3040743 h 5187043"/>
              <a:gd name="connsiteX33" fmla="*/ 4132943 w 5421086"/>
              <a:gd name="connsiteY33" fmla="*/ 2768600 h 5187043"/>
              <a:gd name="connsiteX34" fmla="*/ 3849914 w 5421086"/>
              <a:gd name="connsiteY34" fmla="*/ 2082800 h 5187043"/>
              <a:gd name="connsiteX35" fmla="*/ 3664857 w 5421086"/>
              <a:gd name="connsiteY35" fmla="*/ 1952171 h 5187043"/>
              <a:gd name="connsiteX36" fmla="*/ 3828143 w 5421086"/>
              <a:gd name="connsiteY36" fmla="*/ 1832428 h 5187043"/>
              <a:gd name="connsiteX37" fmla="*/ 4176486 w 5421086"/>
              <a:gd name="connsiteY37" fmla="*/ 1712686 h 5187043"/>
              <a:gd name="connsiteX38" fmla="*/ 4328886 w 5421086"/>
              <a:gd name="connsiteY38" fmla="*/ 1658257 h 5187043"/>
              <a:gd name="connsiteX39" fmla="*/ 4437743 w 5421086"/>
              <a:gd name="connsiteY39" fmla="*/ 1527628 h 5187043"/>
              <a:gd name="connsiteX40" fmla="*/ 4524829 w 5421086"/>
              <a:gd name="connsiteY40" fmla="*/ 1320800 h 5187043"/>
              <a:gd name="connsiteX41" fmla="*/ 4220029 w 5421086"/>
              <a:gd name="connsiteY41" fmla="*/ 972457 h 5187043"/>
              <a:gd name="connsiteX42" fmla="*/ 3860800 w 5421086"/>
              <a:gd name="connsiteY42" fmla="*/ 918028 h 5187043"/>
              <a:gd name="connsiteX43" fmla="*/ 3817257 w 5421086"/>
              <a:gd name="connsiteY43" fmla="*/ 830943 h 5187043"/>
              <a:gd name="connsiteX44" fmla="*/ 3849914 w 5421086"/>
              <a:gd name="connsiteY44" fmla="*/ 743857 h 5187043"/>
              <a:gd name="connsiteX45" fmla="*/ 4002314 w 5421086"/>
              <a:gd name="connsiteY45" fmla="*/ 645886 h 5187043"/>
              <a:gd name="connsiteX46" fmla="*/ 4176486 w 5421086"/>
              <a:gd name="connsiteY46" fmla="*/ 537028 h 5187043"/>
              <a:gd name="connsiteX47" fmla="*/ 4187371 w 5421086"/>
              <a:gd name="connsiteY47" fmla="*/ 449943 h 5187043"/>
              <a:gd name="connsiteX48" fmla="*/ 4263571 w 5421086"/>
              <a:gd name="connsiteY48" fmla="*/ 362857 h 5187043"/>
              <a:gd name="connsiteX49" fmla="*/ 3991429 w 5421086"/>
              <a:gd name="connsiteY49" fmla="*/ 58057 h 5187043"/>
              <a:gd name="connsiteX50" fmla="*/ 4132943 w 5421086"/>
              <a:gd name="connsiteY50" fmla="*/ 79828 h 5187043"/>
              <a:gd name="connsiteX51" fmla="*/ 4165600 w 5421086"/>
              <a:gd name="connsiteY51" fmla="*/ 79828 h 5187043"/>
              <a:gd name="connsiteX52" fmla="*/ 5243286 w 5421086"/>
              <a:gd name="connsiteY52" fmla="*/ 112486 h 5187043"/>
              <a:gd name="connsiteX53" fmla="*/ 5232400 w 5421086"/>
              <a:gd name="connsiteY53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571636 w 5421086"/>
              <a:gd name="connsiteY17" fmla="*/ 3786214 h 5187043"/>
              <a:gd name="connsiteX18" fmla="*/ 812800 w 5421086"/>
              <a:gd name="connsiteY18" fmla="*/ 3683000 h 5187043"/>
              <a:gd name="connsiteX19" fmla="*/ 769257 w 5421086"/>
              <a:gd name="connsiteY19" fmla="*/ 4205514 h 5187043"/>
              <a:gd name="connsiteX20" fmla="*/ 1008743 w 5421086"/>
              <a:gd name="connsiteY20" fmla="*/ 4238171 h 5187043"/>
              <a:gd name="connsiteX21" fmla="*/ 1172029 w 5421086"/>
              <a:gd name="connsiteY21" fmla="*/ 4586514 h 5187043"/>
              <a:gd name="connsiteX22" fmla="*/ 769257 w 5421086"/>
              <a:gd name="connsiteY22" fmla="*/ 4978400 h 5187043"/>
              <a:gd name="connsiteX23" fmla="*/ 758371 w 5421086"/>
              <a:gd name="connsiteY23" fmla="*/ 4978400 h 5187043"/>
              <a:gd name="connsiteX24" fmla="*/ 660400 w 5421086"/>
              <a:gd name="connsiteY24" fmla="*/ 5141686 h 5187043"/>
              <a:gd name="connsiteX25" fmla="*/ 4720771 w 5421086"/>
              <a:gd name="connsiteY25" fmla="*/ 5141686 h 5187043"/>
              <a:gd name="connsiteX26" fmla="*/ 4666343 w 5421086"/>
              <a:gd name="connsiteY26" fmla="*/ 4869543 h 5187043"/>
              <a:gd name="connsiteX27" fmla="*/ 4002314 w 5421086"/>
              <a:gd name="connsiteY27" fmla="*/ 4575628 h 5187043"/>
              <a:gd name="connsiteX28" fmla="*/ 3338286 w 5421086"/>
              <a:gd name="connsiteY28" fmla="*/ 4216400 h 5187043"/>
              <a:gd name="connsiteX29" fmla="*/ 3338286 w 5421086"/>
              <a:gd name="connsiteY29" fmla="*/ 3595914 h 5187043"/>
              <a:gd name="connsiteX30" fmla="*/ 3436257 w 5421086"/>
              <a:gd name="connsiteY30" fmla="*/ 3574143 h 5187043"/>
              <a:gd name="connsiteX31" fmla="*/ 4165600 w 5421086"/>
              <a:gd name="connsiteY31" fmla="*/ 3040743 h 5187043"/>
              <a:gd name="connsiteX32" fmla="*/ 4132943 w 5421086"/>
              <a:gd name="connsiteY32" fmla="*/ 2768600 h 5187043"/>
              <a:gd name="connsiteX33" fmla="*/ 3849914 w 5421086"/>
              <a:gd name="connsiteY33" fmla="*/ 2082800 h 5187043"/>
              <a:gd name="connsiteX34" fmla="*/ 3664857 w 5421086"/>
              <a:gd name="connsiteY34" fmla="*/ 1952171 h 5187043"/>
              <a:gd name="connsiteX35" fmla="*/ 3828143 w 5421086"/>
              <a:gd name="connsiteY35" fmla="*/ 1832428 h 5187043"/>
              <a:gd name="connsiteX36" fmla="*/ 4176486 w 5421086"/>
              <a:gd name="connsiteY36" fmla="*/ 1712686 h 5187043"/>
              <a:gd name="connsiteX37" fmla="*/ 4328886 w 5421086"/>
              <a:gd name="connsiteY37" fmla="*/ 1658257 h 5187043"/>
              <a:gd name="connsiteX38" fmla="*/ 4437743 w 5421086"/>
              <a:gd name="connsiteY38" fmla="*/ 1527628 h 5187043"/>
              <a:gd name="connsiteX39" fmla="*/ 4524829 w 5421086"/>
              <a:gd name="connsiteY39" fmla="*/ 1320800 h 5187043"/>
              <a:gd name="connsiteX40" fmla="*/ 4220029 w 5421086"/>
              <a:gd name="connsiteY40" fmla="*/ 972457 h 5187043"/>
              <a:gd name="connsiteX41" fmla="*/ 3860800 w 5421086"/>
              <a:gd name="connsiteY41" fmla="*/ 918028 h 5187043"/>
              <a:gd name="connsiteX42" fmla="*/ 3817257 w 5421086"/>
              <a:gd name="connsiteY42" fmla="*/ 830943 h 5187043"/>
              <a:gd name="connsiteX43" fmla="*/ 3849914 w 5421086"/>
              <a:gd name="connsiteY43" fmla="*/ 743857 h 5187043"/>
              <a:gd name="connsiteX44" fmla="*/ 4002314 w 5421086"/>
              <a:gd name="connsiteY44" fmla="*/ 645886 h 5187043"/>
              <a:gd name="connsiteX45" fmla="*/ 4176486 w 5421086"/>
              <a:gd name="connsiteY45" fmla="*/ 537028 h 5187043"/>
              <a:gd name="connsiteX46" fmla="*/ 4187371 w 5421086"/>
              <a:gd name="connsiteY46" fmla="*/ 449943 h 5187043"/>
              <a:gd name="connsiteX47" fmla="*/ 4263571 w 5421086"/>
              <a:gd name="connsiteY47" fmla="*/ 362857 h 5187043"/>
              <a:gd name="connsiteX48" fmla="*/ 3991429 w 5421086"/>
              <a:gd name="connsiteY48" fmla="*/ 58057 h 5187043"/>
              <a:gd name="connsiteX49" fmla="*/ 4132943 w 5421086"/>
              <a:gd name="connsiteY49" fmla="*/ 79828 h 5187043"/>
              <a:gd name="connsiteX50" fmla="*/ 4165600 w 5421086"/>
              <a:gd name="connsiteY50" fmla="*/ 79828 h 5187043"/>
              <a:gd name="connsiteX51" fmla="*/ 5243286 w 5421086"/>
              <a:gd name="connsiteY51" fmla="*/ 112486 h 5187043"/>
              <a:gd name="connsiteX52" fmla="*/ 5232400 w 5421086"/>
              <a:gd name="connsiteY52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571636 w 5421086"/>
              <a:gd name="connsiteY17" fmla="*/ 3786214 h 5187043"/>
              <a:gd name="connsiteX18" fmla="*/ 812800 w 5421086"/>
              <a:gd name="connsiteY18" fmla="*/ 3683000 h 5187043"/>
              <a:gd name="connsiteX19" fmla="*/ 769257 w 5421086"/>
              <a:gd name="connsiteY19" fmla="*/ 4205514 h 5187043"/>
              <a:gd name="connsiteX20" fmla="*/ 1008743 w 5421086"/>
              <a:gd name="connsiteY20" fmla="*/ 4238171 h 5187043"/>
              <a:gd name="connsiteX21" fmla="*/ 1172029 w 5421086"/>
              <a:gd name="connsiteY21" fmla="*/ 4586514 h 5187043"/>
              <a:gd name="connsiteX22" fmla="*/ 769257 w 5421086"/>
              <a:gd name="connsiteY22" fmla="*/ 4978400 h 5187043"/>
              <a:gd name="connsiteX23" fmla="*/ 758371 w 5421086"/>
              <a:gd name="connsiteY23" fmla="*/ 4978400 h 5187043"/>
              <a:gd name="connsiteX24" fmla="*/ 660400 w 5421086"/>
              <a:gd name="connsiteY24" fmla="*/ 5141686 h 5187043"/>
              <a:gd name="connsiteX25" fmla="*/ 4720771 w 5421086"/>
              <a:gd name="connsiteY25" fmla="*/ 5141686 h 5187043"/>
              <a:gd name="connsiteX26" fmla="*/ 4666343 w 5421086"/>
              <a:gd name="connsiteY26" fmla="*/ 4869543 h 5187043"/>
              <a:gd name="connsiteX27" fmla="*/ 4002314 w 5421086"/>
              <a:gd name="connsiteY27" fmla="*/ 4575628 h 5187043"/>
              <a:gd name="connsiteX28" fmla="*/ 3338286 w 5421086"/>
              <a:gd name="connsiteY28" fmla="*/ 4216400 h 5187043"/>
              <a:gd name="connsiteX29" fmla="*/ 3338286 w 5421086"/>
              <a:gd name="connsiteY29" fmla="*/ 3595914 h 5187043"/>
              <a:gd name="connsiteX30" fmla="*/ 3436257 w 5421086"/>
              <a:gd name="connsiteY30" fmla="*/ 3574143 h 5187043"/>
              <a:gd name="connsiteX31" fmla="*/ 4165600 w 5421086"/>
              <a:gd name="connsiteY31" fmla="*/ 3040743 h 5187043"/>
              <a:gd name="connsiteX32" fmla="*/ 4132943 w 5421086"/>
              <a:gd name="connsiteY32" fmla="*/ 2768600 h 5187043"/>
              <a:gd name="connsiteX33" fmla="*/ 3849914 w 5421086"/>
              <a:gd name="connsiteY33" fmla="*/ 2082800 h 5187043"/>
              <a:gd name="connsiteX34" fmla="*/ 3664857 w 5421086"/>
              <a:gd name="connsiteY34" fmla="*/ 1952171 h 5187043"/>
              <a:gd name="connsiteX35" fmla="*/ 3828143 w 5421086"/>
              <a:gd name="connsiteY35" fmla="*/ 1832428 h 5187043"/>
              <a:gd name="connsiteX36" fmla="*/ 4176486 w 5421086"/>
              <a:gd name="connsiteY36" fmla="*/ 1712686 h 5187043"/>
              <a:gd name="connsiteX37" fmla="*/ 4328886 w 5421086"/>
              <a:gd name="connsiteY37" fmla="*/ 1658257 h 5187043"/>
              <a:gd name="connsiteX38" fmla="*/ 4437743 w 5421086"/>
              <a:gd name="connsiteY38" fmla="*/ 1527628 h 5187043"/>
              <a:gd name="connsiteX39" fmla="*/ 4524829 w 5421086"/>
              <a:gd name="connsiteY39" fmla="*/ 1320800 h 5187043"/>
              <a:gd name="connsiteX40" fmla="*/ 4220029 w 5421086"/>
              <a:gd name="connsiteY40" fmla="*/ 972457 h 5187043"/>
              <a:gd name="connsiteX41" fmla="*/ 3860800 w 5421086"/>
              <a:gd name="connsiteY41" fmla="*/ 918028 h 5187043"/>
              <a:gd name="connsiteX42" fmla="*/ 3817257 w 5421086"/>
              <a:gd name="connsiteY42" fmla="*/ 830943 h 5187043"/>
              <a:gd name="connsiteX43" fmla="*/ 3849914 w 5421086"/>
              <a:gd name="connsiteY43" fmla="*/ 743857 h 5187043"/>
              <a:gd name="connsiteX44" fmla="*/ 4002314 w 5421086"/>
              <a:gd name="connsiteY44" fmla="*/ 645886 h 5187043"/>
              <a:gd name="connsiteX45" fmla="*/ 4176486 w 5421086"/>
              <a:gd name="connsiteY45" fmla="*/ 537028 h 5187043"/>
              <a:gd name="connsiteX46" fmla="*/ 4187371 w 5421086"/>
              <a:gd name="connsiteY46" fmla="*/ 449943 h 5187043"/>
              <a:gd name="connsiteX47" fmla="*/ 4263571 w 5421086"/>
              <a:gd name="connsiteY47" fmla="*/ 362857 h 5187043"/>
              <a:gd name="connsiteX48" fmla="*/ 3991429 w 5421086"/>
              <a:gd name="connsiteY48" fmla="*/ 58057 h 5187043"/>
              <a:gd name="connsiteX49" fmla="*/ 4132943 w 5421086"/>
              <a:gd name="connsiteY49" fmla="*/ 79828 h 5187043"/>
              <a:gd name="connsiteX50" fmla="*/ 4165600 w 5421086"/>
              <a:gd name="connsiteY50" fmla="*/ 79828 h 5187043"/>
              <a:gd name="connsiteX51" fmla="*/ 5243286 w 5421086"/>
              <a:gd name="connsiteY51" fmla="*/ 112486 h 5187043"/>
              <a:gd name="connsiteX52" fmla="*/ 5232400 w 5421086"/>
              <a:gd name="connsiteY52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571636 w 5421086"/>
              <a:gd name="connsiteY16" fmla="*/ 3786214 h 5187043"/>
              <a:gd name="connsiteX17" fmla="*/ 812800 w 5421086"/>
              <a:gd name="connsiteY17" fmla="*/ 3683000 h 5187043"/>
              <a:gd name="connsiteX18" fmla="*/ 769257 w 5421086"/>
              <a:gd name="connsiteY18" fmla="*/ 4205514 h 5187043"/>
              <a:gd name="connsiteX19" fmla="*/ 1008743 w 5421086"/>
              <a:gd name="connsiteY19" fmla="*/ 4238171 h 5187043"/>
              <a:gd name="connsiteX20" fmla="*/ 1172029 w 5421086"/>
              <a:gd name="connsiteY20" fmla="*/ 4586514 h 5187043"/>
              <a:gd name="connsiteX21" fmla="*/ 769257 w 5421086"/>
              <a:gd name="connsiteY21" fmla="*/ 4978400 h 5187043"/>
              <a:gd name="connsiteX22" fmla="*/ 758371 w 5421086"/>
              <a:gd name="connsiteY22" fmla="*/ 4978400 h 5187043"/>
              <a:gd name="connsiteX23" fmla="*/ 660400 w 5421086"/>
              <a:gd name="connsiteY23" fmla="*/ 5141686 h 5187043"/>
              <a:gd name="connsiteX24" fmla="*/ 4720771 w 5421086"/>
              <a:gd name="connsiteY24" fmla="*/ 5141686 h 5187043"/>
              <a:gd name="connsiteX25" fmla="*/ 4666343 w 5421086"/>
              <a:gd name="connsiteY25" fmla="*/ 4869543 h 5187043"/>
              <a:gd name="connsiteX26" fmla="*/ 4002314 w 5421086"/>
              <a:gd name="connsiteY26" fmla="*/ 4575628 h 5187043"/>
              <a:gd name="connsiteX27" fmla="*/ 3338286 w 5421086"/>
              <a:gd name="connsiteY27" fmla="*/ 4216400 h 5187043"/>
              <a:gd name="connsiteX28" fmla="*/ 3338286 w 5421086"/>
              <a:gd name="connsiteY28" fmla="*/ 3595914 h 5187043"/>
              <a:gd name="connsiteX29" fmla="*/ 3436257 w 5421086"/>
              <a:gd name="connsiteY29" fmla="*/ 3574143 h 5187043"/>
              <a:gd name="connsiteX30" fmla="*/ 4165600 w 5421086"/>
              <a:gd name="connsiteY30" fmla="*/ 3040743 h 5187043"/>
              <a:gd name="connsiteX31" fmla="*/ 4132943 w 5421086"/>
              <a:gd name="connsiteY31" fmla="*/ 2768600 h 5187043"/>
              <a:gd name="connsiteX32" fmla="*/ 3849914 w 5421086"/>
              <a:gd name="connsiteY32" fmla="*/ 2082800 h 5187043"/>
              <a:gd name="connsiteX33" fmla="*/ 3664857 w 5421086"/>
              <a:gd name="connsiteY33" fmla="*/ 1952171 h 5187043"/>
              <a:gd name="connsiteX34" fmla="*/ 3828143 w 5421086"/>
              <a:gd name="connsiteY34" fmla="*/ 1832428 h 5187043"/>
              <a:gd name="connsiteX35" fmla="*/ 4176486 w 5421086"/>
              <a:gd name="connsiteY35" fmla="*/ 1712686 h 5187043"/>
              <a:gd name="connsiteX36" fmla="*/ 4328886 w 5421086"/>
              <a:gd name="connsiteY36" fmla="*/ 1658257 h 5187043"/>
              <a:gd name="connsiteX37" fmla="*/ 4437743 w 5421086"/>
              <a:gd name="connsiteY37" fmla="*/ 1527628 h 5187043"/>
              <a:gd name="connsiteX38" fmla="*/ 4524829 w 5421086"/>
              <a:gd name="connsiteY38" fmla="*/ 1320800 h 5187043"/>
              <a:gd name="connsiteX39" fmla="*/ 4220029 w 5421086"/>
              <a:gd name="connsiteY39" fmla="*/ 972457 h 5187043"/>
              <a:gd name="connsiteX40" fmla="*/ 3860800 w 5421086"/>
              <a:gd name="connsiteY40" fmla="*/ 918028 h 5187043"/>
              <a:gd name="connsiteX41" fmla="*/ 3817257 w 5421086"/>
              <a:gd name="connsiteY41" fmla="*/ 830943 h 5187043"/>
              <a:gd name="connsiteX42" fmla="*/ 3849914 w 5421086"/>
              <a:gd name="connsiteY42" fmla="*/ 743857 h 5187043"/>
              <a:gd name="connsiteX43" fmla="*/ 4002314 w 5421086"/>
              <a:gd name="connsiteY43" fmla="*/ 645886 h 5187043"/>
              <a:gd name="connsiteX44" fmla="*/ 4176486 w 5421086"/>
              <a:gd name="connsiteY44" fmla="*/ 537028 h 5187043"/>
              <a:gd name="connsiteX45" fmla="*/ 4187371 w 5421086"/>
              <a:gd name="connsiteY45" fmla="*/ 449943 h 5187043"/>
              <a:gd name="connsiteX46" fmla="*/ 4263571 w 5421086"/>
              <a:gd name="connsiteY46" fmla="*/ 362857 h 5187043"/>
              <a:gd name="connsiteX47" fmla="*/ 3991429 w 5421086"/>
              <a:gd name="connsiteY47" fmla="*/ 58057 h 5187043"/>
              <a:gd name="connsiteX48" fmla="*/ 4132943 w 5421086"/>
              <a:gd name="connsiteY48" fmla="*/ 79828 h 5187043"/>
              <a:gd name="connsiteX49" fmla="*/ 4165600 w 5421086"/>
              <a:gd name="connsiteY49" fmla="*/ 79828 h 5187043"/>
              <a:gd name="connsiteX50" fmla="*/ 5243286 w 5421086"/>
              <a:gd name="connsiteY50" fmla="*/ 112486 h 5187043"/>
              <a:gd name="connsiteX51" fmla="*/ 5232400 w 5421086"/>
              <a:gd name="connsiteY51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571636 w 5421086"/>
              <a:gd name="connsiteY16" fmla="*/ 3786214 h 5187043"/>
              <a:gd name="connsiteX17" fmla="*/ 812800 w 5421086"/>
              <a:gd name="connsiteY17" fmla="*/ 3683000 h 5187043"/>
              <a:gd name="connsiteX18" fmla="*/ 769257 w 5421086"/>
              <a:gd name="connsiteY18" fmla="*/ 4205514 h 5187043"/>
              <a:gd name="connsiteX19" fmla="*/ 1008743 w 5421086"/>
              <a:gd name="connsiteY19" fmla="*/ 4238171 h 5187043"/>
              <a:gd name="connsiteX20" fmla="*/ 1172029 w 5421086"/>
              <a:gd name="connsiteY20" fmla="*/ 4586514 h 5187043"/>
              <a:gd name="connsiteX21" fmla="*/ 769257 w 5421086"/>
              <a:gd name="connsiteY21" fmla="*/ 4978400 h 5187043"/>
              <a:gd name="connsiteX22" fmla="*/ 758371 w 5421086"/>
              <a:gd name="connsiteY22" fmla="*/ 4978400 h 5187043"/>
              <a:gd name="connsiteX23" fmla="*/ 660400 w 5421086"/>
              <a:gd name="connsiteY23" fmla="*/ 5141686 h 5187043"/>
              <a:gd name="connsiteX24" fmla="*/ 4720771 w 5421086"/>
              <a:gd name="connsiteY24" fmla="*/ 5141686 h 5187043"/>
              <a:gd name="connsiteX25" fmla="*/ 4666343 w 5421086"/>
              <a:gd name="connsiteY25" fmla="*/ 4869543 h 5187043"/>
              <a:gd name="connsiteX26" fmla="*/ 4002314 w 5421086"/>
              <a:gd name="connsiteY26" fmla="*/ 4575628 h 5187043"/>
              <a:gd name="connsiteX27" fmla="*/ 3338286 w 5421086"/>
              <a:gd name="connsiteY27" fmla="*/ 4216400 h 5187043"/>
              <a:gd name="connsiteX28" fmla="*/ 3338286 w 5421086"/>
              <a:gd name="connsiteY28" fmla="*/ 3595914 h 5187043"/>
              <a:gd name="connsiteX29" fmla="*/ 3436257 w 5421086"/>
              <a:gd name="connsiteY29" fmla="*/ 3574143 h 5187043"/>
              <a:gd name="connsiteX30" fmla="*/ 4132943 w 5421086"/>
              <a:gd name="connsiteY30" fmla="*/ 2768600 h 5187043"/>
              <a:gd name="connsiteX31" fmla="*/ 3849914 w 5421086"/>
              <a:gd name="connsiteY31" fmla="*/ 2082800 h 5187043"/>
              <a:gd name="connsiteX32" fmla="*/ 3664857 w 5421086"/>
              <a:gd name="connsiteY32" fmla="*/ 1952171 h 5187043"/>
              <a:gd name="connsiteX33" fmla="*/ 3828143 w 5421086"/>
              <a:gd name="connsiteY33" fmla="*/ 1832428 h 5187043"/>
              <a:gd name="connsiteX34" fmla="*/ 4176486 w 5421086"/>
              <a:gd name="connsiteY34" fmla="*/ 1712686 h 5187043"/>
              <a:gd name="connsiteX35" fmla="*/ 4328886 w 5421086"/>
              <a:gd name="connsiteY35" fmla="*/ 1658257 h 5187043"/>
              <a:gd name="connsiteX36" fmla="*/ 4437743 w 5421086"/>
              <a:gd name="connsiteY36" fmla="*/ 1527628 h 5187043"/>
              <a:gd name="connsiteX37" fmla="*/ 4524829 w 5421086"/>
              <a:gd name="connsiteY37" fmla="*/ 1320800 h 5187043"/>
              <a:gd name="connsiteX38" fmla="*/ 4220029 w 5421086"/>
              <a:gd name="connsiteY38" fmla="*/ 972457 h 5187043"/>
              <a:gd name="connsiteX39" fmla="*/ 3860800 w 5421086"/>
              <a:gd name="connsiteY39" fmla="*/ 918028 h 5187043"/>
              <a:gd name="connsiteX40" fmla="*/ 3817257 w 5421086"/>
              <a:gd name="connsiteY40" fmla="*/ 830943 h 5187043"/>
              <a:gd name="connsiteX41" fmla="*/ 3849914 w 5421086"/>
              <a:gd name="connsiteY41" fmla="*/ 743857 h 5187043"/>
              <a:gd name="connsiteX42" fmla="*/ 4002314 w 5421086"/>
              <a:gd name="connsiteY42" fmla="*/ 645886 h 5187043"/>
              <a:gd name="connsiteX43" fmla="*/ 4176486 w 5421086"/>
              <a:gd name="connsiteY43" fmla="*/ 537028 h 5187043"/>
              <a:gd name="connsiteX44" fmla="*/ 4187371 w 5421086"/>
              <a:gd name="connsiteY44" fmla="*/ 449943 h 5187043"/>
              <a:gd name="connsiteX45" fmla="*/ 4263571 w 5421086"/>
              <a:gd name="connsiteY45" fmla="*/ 362857 h 5187043"/>
              <a:gd name="connsiteX46" fmla="*/ 3991429 w 5421086"/>
              <a:gd name="connsiteY46" fmla="*/ 58057 h 5187043"/>
              <a:gd name="connsiteX47" fmla="*/ 4132943 w 5421086"/>
              <a:gd name="connsiteY47" fmla="*/ 79828 h 5187043"/>
              <a:gd name="connsiteX48" fmla="*/ 4165600 w 5421086"/>
              <a:gd name="connsiteY48" fmla="*/ 79828 h 5187043"/>
              <a:gd name="connsiteX49" fmla="*/ 5243286 w 5421086"/>
              <a:gd name="connsiteY49" fmla="*/ 112486 h 5187043"/>
              <a:gd name="connsiteX50" fmla="*/ 5232400 w 5421086"/>
              <a:gd name="connsiteY50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3429024 w 5421086"/>
              <a:gd name="connsiteY7" fmla="*/ 1928826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571636 w 5421086"/>
              <a:gd name="connsiteY16" fmla="*/ 3786214 h 5187043"/>
              <a:gd name="connsiteX17" fmla="*/ 812800 w 5421086"/>
              <a:gd name="connsiteY17" fmla="*/ 3683000 h 5187043"/>
              <a:gd name="connsiteX18" fmla="*/ 769257 w 5421086"/>
              <a:gd name="connsiteY18" fmla="*/ 4205514 h 5187043"/>
              <a:gd name="connsiteX19" fmla="*/ 1008743 w 5421086"/>
              <a:gd name="connsiteY19" fmla="*/ 4238171 h 5187043"/>
              <a:gd name="connsiteX20" fmla="*/ 1172029 w 5421086"/>
              <a:gd name="connsiteY20" fmla="*/ 4586514 h 5187043"/>
              <a:gd name="connsiteX21" fmla="*/ 769257 w 5421086"/>
              <a:gd name="connsiteY21" fmla="*/ 4978400 h 5187043"/>
              <a:gd name="connsiteX22" fmla="*/ 758371 w 5421086"/>
              <a:gd name="connsiteY22" fmla="*/ 4978400 h 5187043"/>
              <a:gd name="connsiteX23" fmla="*/ 660400 w 5421086"/>
              <a:gd name="connsiteY23" fmla="*/ 5141686 h 5187043"/>
              <a:gd name="connsiteX24" fmla="*/ 4720771 w 5421086"/>
              <a:gd name="connsiteY24" fmla="*/ 5141686 h 5187043"/>
              <a:gd name="connsiteX25" fmla="*/ 4666343 w 5421086"/>
              <a:gd name="connsiteY25" fmla="*/ 4869543 h 5187043"/>
              <a:gd name="connsiteX26" fmla="*/ 4002314 w 5421086"/>
              <a:gd name="connsiteY26" fmla="*/ 4575628 h 5187043"/>
              <a:gd name="connsiteX27" fmla="*/ 3338286 w 5421086"/>
              <a:gd name="connsiteY27" fmla="*/ 4216400 h 5187043"/>
              <a:gd name="connsiteX28" fmla="*/ 3338286 w 5421086"/>
              <a:gd name="connsiteY28" fmla="*/ 3595914 h 5187043"/>
              <a:gd name="connsiteX29" fmla="*/ 3436257 w 5421086"/>
              <a:gd name="connsiteY29" fmla="*/ 3574143 h 5187043"/>
              <a:gd name="connsiteX30" fmla="*/ 4132943 w 5421086"/>
              <a:gd name="connsiteY30" fmla="*/ 2768600 h 5187043"/>
              <a:gd name="connsiteX31" fmla="*/ 3849914 w 5421086"/>
              <a:gd name="connsiteY31" fmla="*/ 2082800 h 5187043"/>
              <a:gd name="connsiteX32" fmla="*/ 3664857 w 5421086"/>
              <a:gd name="connsiteY32" fmla="*/ 1952171 h 5187043"/>
              <a:gd name="connsiteX33" fmla="*/ 3828143 w 5421086"/>
              <a:gd name="connsiteY33" fmla="*/ 1832428 h 5187043"/>
              <a:gd name="connsiteX34" fmla="*/ 4176486 w 5421086"/>
              <a:gd name="connsiteY34" fmla="*/ 1712686 h 5187043"/>
              <a:gd name="connsiteX35" fmla="*/ 4328886 w 5421086"/>
              <a:gd name="connsiteY35" fmla="*/ 1658257 h 5187043"/>
              <a:gd name="connsiteX36" fmla="*/ 4437743 w 5421086"/>
              <a:gd name="connsiteY36" fmla="*/ 1527628 h 5187043"/>
              <a:gd name="connsiteX37" fmla="*/ 4524829 w 5421086"/>
              <a:gd name="connsiteY37" fmla="*/ 1320800 h 5187043"/>
              <a:gd name="connsiteX38" fmla="*/ 4220029 w 5421086"/>
              <a:gd name="connsiteY38" fmla="*/ 972457 h 5187043"/>
              <a:gd name="connsiteX39" fmla="*/ 3860800 w 5421086"/>
              <a:gd name="connsiteY39" fmla="*/ 918028 h 5187043"/>
              <a:gd name="connsiteX40" fmla="*/ 3817257 w 5421086"/>
              <a:gd name="connsiteY40" fmla="*/ 830943 h 5187043"/>
              <a:gd name="connsiteX41" fmla="*/ 3849914 w 5421086"/>
              <a:gd name="connsiteY41" fmla="*/ 743857 h 5187043"/>
              <a:gd name="connsiteX42" fmla="*/ 4002314 w 5421086"/>
              <a:gd name="connsiteY42" fmla="*/ 645886 h 5187043"/>
              <a:gd name="connsiteX43" fmla="*/ 4176486 w 5421086"/>
              <a:gd name="connsiteY43" fmla="*/ 537028 h 5187043"/>
              <a:gd name="connsiteX44" fmla="*/ 4187371 w 5421086"/>
              <a:gd name="connsiteY44" fmla="*/ 449943 h 5187043"/>
              <a:gd name="connsiteX45" fmla="*/ 4263571 w 5421086"/>
              <a:gd name="connsiteY45" fmla="*/ 362857 h 5187043"/>
              <a:gd name="connsiteX46" fmla="*/ 3991429 w 5421086"/>
              <a:gd name="connsiteY46" fmla="*/ 58057 h 5187043"/>
              <a:gd name="connsiteX47" fmla="*/ 4132943 w 5421086"/>
              <a:gd name="connsiteY47" fmla="*/ 79828 h 5187043"/>
              <a:gd name="connsiteX48" fmla="*/ 4165600 w 5421086"/>
              <a:gd name="connsiteY48" fmla="*/ 79828 h 5187043"/>
              <a:gd name="connsiteX49" fmla="*/ 5243286 w 5421086"/>
              <a:gd name="connsiteY49" fmla="*/ 112486 h 5187043"/>
              <a:gd name="connsiteX50" fmla="*/ 5232400 w 5421086"/>
              <a:gd name="connsiteY50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429024 w 5421086"/>
              <a:gd name="connsiteY6" fmla="*/ 1928826 h 5187043"/>
              <a:gd name="connsiteX7" fmla="*/ 3196771 w 5421086"/>
              <a:gd name="connsiteY7" fmla="*/ 2191657 h 5187043"/>
              <a:gd name="connsiteX8" fmla="*/ 3523343 w 5421086"/>
              <a:gd name="connsiteY8" fmla="*/ 2431143 h 5187043"/>
              <a:gd name="connsiteX9" fmla="*/ 3360057 w 5421086"/>
              <a:gd name="connsiteY9" fmla="*/ 2855686 h 5187043"/>
              <a:gd name="connsiteX10" fmla="*/ 3055257 w 5421086"/>
              <a:gd name="connsiteY10" fmla="*/ 3008086 h 5187043"/>
              <a:gd name="connsiteX11" fmla="*/ 2728686 w 5421086"/>
              <a:gd name="connsiteY11" fmla="*/ 3040743 h 5187043"/>
              <a:gd name="connsiteX12" fmla="*/ 2510971 w 5421086"/>
              <a:gd name="connsiteY12" fmla="*/ 3171371 h 5187043"/>
              <a:gd name="connsiteX13" fmla="*/ 2260600 w 5421086"/>
              <a:gd name="connsiteY13" fmla="*/ 3269343 h 5187043"/>
              <a:gd name="connsiteX14" fmla="*/ 2064657 w 5421086"/>
              <a:gd name="connsiteY14" fmla="*/ 3269343 h 5187043"/>
              <a:gd name="connsiteX15" fmla="*/ 1571636 w 5421086"/>
              <a:gd name="connsiteY15" fmla="*/ 3786214 h 5187043"/>
              <a:gd name="connsiteX16" fmla="*/ 812800 w 5421086"/>
              <a:gd name="connsiteY16" fmla="*/ 3683000 h 5187043"/>
              <a:gd name="connsiteX17" fmla="*/ 769257 w 5421086"/>
              <a:gd name="connsiteY17" fmla="*/ 4205514 h 5187043"/>
              <a:gd name="connsiteX18" fmla="*/ 1008743 w 5421086"/>
              <a:gd name="connsiteY18" fmla="*/ 4238171 h 5187043"/>
              <a:gd name="connsiteX19" fmla="*/ 1172029 w 5421086"/>
              <a:gd name="connsiteY19" fmla="*/ 4586514 h 5187043"/>
              <a:gd name="connsiteX20" fmla="*/ 769257 w 5421086"/>
              <a:gd name="connsiteY20" fmla="*/ 4978400 h 5187043"/>
              <a:gd name="connsiteX21" fmla="*/ 758371 w 5421086"/>
              <a:gd name="connsiteY21" fmla="*/ 4978400 h 5187043"/>
              <a:gd name="connsiteX22" fmla="*/ 660400 w 5421086"/>
              <a:gd name="connsiteY22" fmla="*/ 5141686 h 5187043"/>
              <a:gd name="connsiteX23" fmla="*/ 4720771 w 5421086"/>
              <a:gd name="connsiteY23" fmla="*/ 5141686 h 5187043"/>
              <a:gd name="connsiteX24" fmla="*/ 4666343 w 5421086"/>
              <a:gd name="connsiteY24" fmla="*/ 4869543 h 5187043"/>
              <a:gd name="connsiteX25" fmla="*/ 4002314 w 5421086"/>
              <a:gd name="connsiteY25" fmla="*/ 4575628 h 5187043"/>
              <a:gd name="connsiteX26" fmla="*/ 3338286 w 5421086"/>
              <a:gd name="connsiteY26" fmla="*/ 4216400 h 5187043"/>
              <a:gd name="connsiteX27" fmla="*/ 3338286 w 5421086"/>
              <a:gd name="connsiteY27" fmla="*/ 3595914 h 5187043"/>
              <a:gd name="connsiteX28" fmla="*/ 3436257 w 5421086"/>
              <a:gd name="connsiteY28" fmla="*/ 3574143 h 5187043"/>
              <a:gd name="connsiteX29" fmla="*/ 4132943 w 5421086"/>
              <a:gd name="connsiteY29" fmla="*/ 2768600 h 5187043"/>
              <a:gd name="connsiteX30" fmla="*/ 3849914 w 5421086"/>
              <a:gd name="connsiteY30" fmla="*/ 2082800 h 5187043"/>
              <a:gd name="connsiteX31" fmla="*/ 3664857 w 5421086"/>
              <a:gd name="connsiteY31" fmla="*/ 1952171 h 5187043"/>
              <a:gd name="connsiteX32" fmla="*/ 3828143 w 5421086"/>
              <a:gd name="connsiteY32" fmla="*/ 1832428 h 5187043"/>
              <a:gd name="connsiteX33" fmla="*/ 4176486 w 5421086"/>
              <a:gd name="connsiteY33" fmla="*/ 1712686 h 5187043"/>
              <a:gd name="connsiteX34" fmla="*/ 4328886 w 5421086"/>
              <a:gd name="connsiteY34" fmla="*/ 1658257 h 5187043"/>
              <a:gd name="connsiteX35" fmla="*/ 4437743 w 5421086"/>
              <a:gd name="connsiteY35" fmla="*/ 1527628 h 5187043"/>
              <a:gd name="connsiteX36" fmla="*/ 4524829 w 5421086"/>
              <a:gd name="connsiteY36" fmla="*/ 1320800 h 5187043"/>
              <a:gd name="connsiteX37" fmla="*/ 4220029 w 5421086"/>
              <a:gd name="connsiteY37" fmla="*/ 972457 h 5187043"/>
              <a:gd name="connsiteX38" fmla="*/ 3860800 w 5421086"/>
              <a:gd name="connsiteY38" fmla="*/ 918028 h 5187043"/>
              <a:gd name="connsiteX39" fmla="*/ 3817257 w 5421086"/>
              <a:gd name="connsiteY39" fmla="*/ 830943 h 5187043"/>
              <a:gd name="connsiteX40" fmla="*/ 3849914 w 5421086"/>
              <a:gd name="connsiteY40" fmla="*/ 743857 h 5187043"/>
              <a:gd name="connsiteX41" fmla="*/ 4002314 w 5421086"/>
              <a:gd name="connsiteY41" fmla="*/ 645886 h 5187043"/>
              <a:gd name="connsiteX42" fmla="*/ 4176486 w 5421086"/>
              <a:gd name="connsiteY42" fmla="*/ 537028 h 5187043"/>
              <a:gd name="connsiteX43" fmla="*/ 4187371 w 5421086"/>
              <a:gd name="connsiteY43" fmla="*/ 449943 h 5187043"/>
              <a:gd name="connsiteX44" fmla="*/ 4263571 w 5421086"/>
              <a:gd name="connsiteY44" fmla="*/ 362857 h 5187043"/>
              <a:gd name="connsiteX45" fmla="*/ 3991429 w 5421086"/>
              <a:gd name="connsiteY45" fmla="*/ 58057 h 5187043"/>
              <a:gd name="connsiteX46" fmla="*/ 4132943 w 5421086"/>
              <a:gd name="connsiteY46" fmla="*/ 79828 h 5187043"/>
              <a:gd name="connsiteX47" fmla="*/ 4165600 w 5421086"/>
              <a:gd name="connsiteY47" fmla="*/ 79828 h 5187043"/>
              <a:gd name="connsiteX48" fmla="*/ 5243286 w 5421086"/>
              <a:gd name="connsiteY48" fmla="*/ 112486 h 5187043"/>
              <a:gd name="connsiteX49" fmla="*/ 5232400 w 5421086"/>
              <a:gd name="connsiteY49" fmla="*/ 90714 h 518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421086" h="5187043">
                <a:moveTo>
                  <a:pt x="5297714" y="90714"/>
                </a:moveTo>
                <a:cubicBezTo>
                  <a:pt x="4663621" y="45357"/>
                  <a:pt x="4029528" y="0"/>
                  <a:pt x="3849914" y="47171"/>
                </a:cubicBezTo>
                <a:cubicBezTo>
                  <a:pt x="3670300" y="94342"/>
                  <a:pt x="4265386" y="243114"/>
                  <a:pt x="4220029" y="373743"/>
                </a:cubicBezTo>
                <a:cubicBezTo>
                  <a:pt x="4174672" y="504372"/>
                  <a:pt x="3683000" y="703943"/>
                  <a:pt x="3577771" y="830943"/>
                </a:cubicBezTo>
                <a:cubicBezTo>
                  <a:pt x="3472542" y="957943"/>
                  <a:pt x="3508828" y="1050472"/>
                  <a:pt x="3588657" y="1135743"/>
                </a:cubicBezTo>
                <a:cubicBezTo>
                  <a:pt x="3668486" y="1221014"/>
                  <a:pt x="4083348" y="1210391"/>
                  <a:pt x="4056743" y="1342571"/>
                </a:cubicBezTo>
                <a:cubicBezTo>
                  <a:pt x="4030138" y="1474751"/>
                  <a:pt x="3572353" y="1787312"/>
                  <a:pt x="3429024" y="1928826"/>
                </a:cubicBezTo>
                <a:cubicBezTo>
                  <a:pt x="3285695" y="2070340"/>
                  <a:pt x="3181051" y="2107938"/>
                  <a:pt x="3196771" y="2191657"/>
                </a:cubicBezTo>
                <a:cubicBezTo>
                  <a:pt x="3212491" y="2275376"/>
                  <a:pt x="3496129" y="2320472"/>
                  <a:pt x="3523343" y="2431143"/>
                </a:cubicBezTo>
                <a:cubicBezTo>
                  <a:pt x="3550557" y="2541814"/>
                  <a:pt x="3438071" y="2759529"/>
                  <a:pt x="3360057" y="2855686"/>
                </a:cubicBezTo>
                <a:cubicBezTo>
                  <a:pt x="3282043" y="2951843"/>
                  <a:pt x="3160485" y="2977243"/>
                  <a:pt x="3055257" y="3008086"/>
                </a:cubicBezTo>
                <a:cubicBezTo>
                  <a:pt x="2950029" y="3038929"/>
                  <a:pt x="2819400" y="3013529"/>
                  <a:pt x="2728686" y="3040743"/>
                </a:cubicBezTo>
                <a:cubicBezTo>
                  <a:pt x="2637972" y="3067957"/>
                  <a:pt x="2588985" y="3133271"/>
                  <a:pt x="2510971" y="3171371"/>
                </a:cubicBezTo>
                <a:cubicBezTo>
                  <a:pt x="2432957" y="3209471"/>
                  <a:pt x="2334986" y="3253014"/>
                  <a:pt x="2260600" y="3269343"/>
                </a:cubicBezTo>
                <a:cubicBezTo>
                  <a:pt x="2186214" y="3285672"/>
                  <a:pt x="2179484" y="3183198"/>
                  <a:pt x="2064657" y="3269343"/>
                </a:cubicBezTo>
                <a:cubicBezTo>
                  <a:pt x="1949830" y="3355488"/>
                  <a:pt x="1780279" y="3717271"/>
                  <a:pt x="1571636" y="3786214"/>
                </a:cubicBezTo>
                <a:cubicBezTo>
                  <a:pt x="1362993" y="3855157"/>
                  <a:pt x="946530" y="3613117"/>
                  <a:pt x="812800" y="3683000"/>
                </a:cubicBezTo>
                <a:cubicBezTo>
                  <a:pt x="679070" y="3752883"/>
                  <a:pt x="736600" y="4112986"/>
                  <a:pt x="769257" y="4205514"/>
                </a:cubicBezTo>
                <a:cubicBezTo>
                  <a:pt x="801914" y="4298043"/>
                  <a:pt x="941614" y="4174671"/>
                  <a:pt x="1008743" y="4238171"/>
                </a:cubicBezTo>
                <a:cubicBezTo>
                  <a:pt x="1075872" y="4301671"/>
                  <a:pt x="1211943" y="4463142"/>
                  <a:pt x="1172029" y="4586514"/>
                </a:cubicBezTo>
                <a:cubicBezTo>
                  <a:pt x="1132115" y="4709886"/>
                  <a:pt x="838200" y="4913086"/>
                  <a:pt x="769257" y="4978400"/>
                </a:cubicBezTo>
                <a:cubicBezTo>
                  <a:pt x="700314" y="5043714"/>
                  <a:pt x="776514" y="4951186"/>
                  <a:pt x="758371" y="4978400"/>
                </a:cubicBezTo>
                <a:cubicBezTo>
                  <a:pt x="740228" y="5005614"/>
                  <a:pt x="0" y="5114472"/>
                  <a:pt x="660400" y="5141686"/>
                </a:cubicBezTo>
                <a:cubicBezTo>
                  <a:pt x="1320800" y="5168900"/>
                  <a:pt x="4053114" y="5187043"/>
                  <a:pt x="4720771" y="5141686"/>
                </a:cubicBezTo>
                <a:cubicBezTo>
                  <a:pt x="5388428" y="5096329"/>
                  <a:pt x="4786086" y="4963886"/>
                  <a:pt x="4666343" y="4869543"/>
                </a:cubicBezTo>
                <a:cubicBezTo>
                  <a:pt x="4546600" y="4775200"/>
                  <a:pt x="4223657" y="4684485"/>
                  <a:pt x="4002314" y="4575628"/>
                </a:cubicBezTo>
                <a:cubicBezTo>
                  <a:pt x="3780971" y="4466771"/>
                  <a:pt x="3448957" y="4379686"/>
                  <a:pt x="3338286" y="4216400"/>
                </a:cubicBezTo>
                <a:cubicBezTo>
                  <a:pt x="3227615" y="4053114"/>
                  <a:pt x="3321958" y="3702957"/>
                  <a:pt x="3338286" y="3595914"/>
                </a:cubicBezTo>
                <a:cubicBezTo>
                  <a:pt x="3354614" y="3488871"/>
                  <a:pt x="3303814" y="3712029"/>
                  <a:pt x="3436257" y="3574143"/>
                </a:cubicBezTo>
                <a:cubicBezTo>
                  <a:pt x="3568700" y="3436257"/>
                  <a:pt x="4064000" y="3017157"/>
                  <a:pt x="4132943" y="2768600"/>
                </a:cubicBezTo>
                <a:cubicBezTo>
                  <a:pt x="4201886" y="2520043"/>
                  <a:pt x="3927928" y="2218872"/>
                  <a:pt x="3849914" y="2082800"/>
                </a:cubicBezTo>
                <a:cubicBezTo>
                  <a:pt x="3771900" y="1946728"/>
                  <a:pt x="3668486" y="1993900"/>
                  <a:pt x="3664857" y="1952171"/>
                </a:cubicBezTo>
                <a:cubicBezTo>
                  <a:pt x="3661228" y="1910442"/>
                  <a:pt x="3742872" y="1872342"/>
                  <a:pt x="3828143" y="1832428"/>
                </a:cubicBezTo>
                <a:cubicBezTo>
                  <a:pt x="3913414" y="1792514"/>
                  <a:pt x="4176486" y="1712686"/>
                  <a:pt x="4176486" y="1712686"/>
                </a:cubicBezTo>
                <a:cubicBezTo>
                  <a:pt x="4259943" y="1683657"/>
                  <a:pt x="4285343" y="1689100"/>
                  <a:pt x="4328886" y="1658257"/>
                </a:cubicBezTo>
                <a:cubicBezTo>
                  <a:pt x="4372429" y="1627414"/>
                  <a:pt x="4405086" y="1583871"/>
                  <a:pt x="4437743" y="1527628"/>
                </a:cubicBezTo>
                <a:cubicBezTo>
                  <a:pt x="4470400" y="1471385"/>
                  <a:pt x="4561115" y="1413328"/>
                  <a:pt x="4524829" y="1320800"/>
                </a:cubicBezTo>
                <a:cubicBezTo>
                  <a:pt x="4488543" y="1228272"/>
                  <a:pt x="4330700" y="1039586"/>
                  <a:pt x="4220029" y="972457"/>
                </a:cubicBezTo>
                <a:cubicBezTo>
                  <a:pt x="4109358" y="905328"/>
                  <a:pt x="3927929" y="941614"/>
                  <a:pt x="3860800" y="918028"/>
                </a:cubicBezTo>
                <a:cubicBezTo>
                  <a:pt x="3793671" y="894442"/>
                  <a:pt x="3819071" y="859971"/>
                  <a:pt x="3817257" y="830943"/>
                </a:cubicBezTo>
                <a:cubicBezTo>
                  <a:pt x="3815443" y="801915"/>
                  <a:pt x="3819071" y="774700"/>
                  <a:pt x="3849914" y="743857"/>
                </a:cubicBezTo>
                <a:cubicBezTo>
                  <a:pt x="3880757" y="713014"/>
                  <a:pt x="4002314" y="645886"/>
                  <a:pt x="4002314" y="645886"/>
                </a:cubicBezTo>
                <a:cubicBezTo>
                  <a:pt x="4056743" y="611415"/>
                  <a:pt x="4145643" y="569685"/>
                  <a:pt x="4176486" y="537028"/>
                </a:cubicBezTo>
                <a:cubicBezTo>
                  <a:pt x="4207329" y="504371"/>
                  <a:pt x="4172857" y="478971"/>
                  <a:pt x="4187371" y="449943"/>
                </a:cubicBezTo>
                <a:cubicBezTo>
                  <a:pt x="4201885" y="420915"/>
                  <a:pt x="4296228" y="428171"/>
                  <a:pt x="4263571" y="362857"/>
                </a:cubicBezTo>
                <a:cubicBezTo>
                  <a:pt x="4230914" y="297543"/>
                  <a:pt x="4013200" y="105228"/>
                  <a:pt x="3991429" y="58057"/>
                </a:cubicBezTo>
                <a:cubicBezTo>
                  <a:pt x="3969658" y="10886"/>
                  <a:pt x="4103915" y="76200"/>
                  <a:pt x="4132943" y="79828"/>
                </a:cubicBezTo>
                <a:cubicBezTo>
                  <a:pt x="4161972" y="83457"/>
                  <a:pt x="4165600" y="79828"/>
                  <a:pt x="4165600" y="79828"/>
                </a:cubicBezTo>
                <a:lnTo>
                  <a:pt x="5243286" y="112486"/>
                </a:lnTo>
                <a:cubicBezTo>
                  <a:pt x="5421086" y="114300"/>
                  <a:pt x="5326743" y="102507"/>
                  <a:pt x="5232400" y="90714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642918"/>
            <a:ext cx="6072230" cy="7858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Отправь в плавание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000636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5000636"/>
            <a:ext cx="1188000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5000636"/>
            <a:ext cx="1188000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HClO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5000636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5000636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000" cap="all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429264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0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endParaRPr lang="ru-RU" sz="2000" cap="all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5429264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0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cap="all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5429264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HBr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429264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NaOH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5429264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HNO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Блок-схема: знак завершения 19"/>
          <p:cNvSpPr>
            <a:spLocks/>
          </p:cNvSpPr>
          <p:nvPr/>
        </p:nvSpPr>
        <p:spPr>
          <a:xfrm>
            <a:off x="5715008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72264" y="3357562"/>
            <a:ext cx="1620000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Управляющая кнопка: далее 23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143900" y="5929330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08663 -0.3444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61736 -0.4071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04201 -0.4071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1094 -0.3967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8281 -0.3967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0342 -0.3340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4033 -0.32361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52813 -0.32361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52813 -0.38611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999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Куб 12"/>
          <p:cNvSpPr/>
          <p:nvPr/>
        </p:nvSpPr>
        <p:spPr>
          <a:xfrm>
            <a:off x="4357686" y="500042"/>
            <a:ext cx="628648" cy="571504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>
            <a:hlinkClick r:id="rId3" action="ppaction://hlinksldjump"/>
          </p:cNvPr>
          <p:cNvSpPr/>
          <p:nvPr/>
        </p:nvSpPr>
        <p:spPr>
          <a:xfrm flipH="1">
            <a:off x="2928926" y="2285992"/>
            <a:ext cx="3200334" cy="4320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Страна Чудес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ятиугольник 14">
            <a:hlinkClick r:id="rId4" action="ppaction://hlinksldjump"/>
          </p:cNvPr>
          <p:cNvSpPr/>
          <p:nvPr/>
        </p:nvSpPr>
        <p:spPr>
          <a:xfrm>
            <a:off x="3153748" y="1749380"/>
            <a:ext cx="3200334" cy="432000"/>
          </a:xfrm>
          <a:prstGeom prst="homePlat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 поваров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ятиугольник 15">
            <a:hlinkClick r:id="rId5" action="ppaction://hlinksldjump"/>
          </p:cNvPr>
          <p:cNvSpPr/>
          <p:nvPr/>
        </p:nvSpPr>
        <p:spPr>
          <a:xfrm rot="21084772" flipH="1">
            <a:off x="2962585" y="3021110"/>
            <a:ext cx="3200334" cy="691120"/>
          </a:xfrm>
          <a:prstGeom prst="homePlat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Государство Веществ 1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ятиугольник 16">
            <a:hlinkClick r:id="rId6" action="ppaction://hlinksldjump"/>
          </p:cNvPr>
          <p:cNvSpPr/>
          <p:nvPr/>
        </p:nvSpPr>
        <p:spPr>
          <a:xfrm rot="373629" flipH="1">
            <a:off x="3170889" y="778364"/>
            <a:ext cx="3200334" cy="683907"/>
          </a:xfrm>
          <a:prstGeom prst="homePlat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Государство Веществ 2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357694"/>
            <a:ext cx="126048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6500826" y="2428868"/>
            <a:ext cx="1272039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00958" y="1643050"/>
            <a:ext cx="111600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0" descr="17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207512">
            <a:off x="1016802" y="1819516"/>
            <a:ext cx="964763" cy="1008000"/>
          </a:xfrm>
          <a:prstGeom prst="rect">
            <a:avLst/>
          </a:prstGeom>
          <a:noFill/>
        </p:spPr>
      </p:pic>
      <p:pic>
        <p:nvPicPr>
          <p:cNvPr id="12" name="Picture 28" descr="18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629390">
            <a:off x="6723715" y="584174"/>
            <a:ext cx="1013434" cy="972000"/>
          </a:xfrm>
          <a:prstGeom prst="rect">
            <a:avLst/>
          </a:prstGeom>
          <a:noFill/>
        </p:spPr>
      </p:pic>
      <p:pic>
        <p:nvPicPr>
          <p:cNvPr id="18" name="Picture 28" descr="015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1538" y="3071810"/>
            <a:ext cx="1738800" cy="1008000"/>
          </a:xfrm>
          <a:prstGeom prst="rect">
            <a:avLst/>
          </a:prstGeom>
          <a:noFill/>
        </p:spPr>
      </p:pic>
      <p:sp>
        <p:nvSpPr>
          <p:cNvPr id="20" name="Пятиугольник 19">
            <a:hlinkClick r:id="rId19" action="ppaction://hlinksldjump"/>
          </p:cNvPr>
          <p:cNvSpPr/>
          <p:nvPr/>
        </p:nvSpPr>
        <p:spPr>
          <a:xfrm>
            <a:off x="3071802" y="3929066"/>
            <a:ext cx="3200334" cy="4320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Провинция Формул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71736" y="4643446"/>
            <a:ext cx="93323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>
            <a:spLocks noChangeAspect="1"/>
          </p:cNvSpPr>
          <p:nvPr/>
        </p:nvSpPr>
        <p:spPr>
          <a:xfrm>
            <a:off x="5357818" y="4929198"/>
            <a:ext cx="1260000" cy="12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>
            <a:spLocks noChangeAspect="1"/>
          </p:cNvSpPr>
          <p:nvPr/>
        </p:nvSpPr>
        <p:spPr>
          <a:xfrm>
            <a:off x="5357818" y="4500570"/>
            <a:ext cx="1269549" cy="396000"/>
          </a:xfrm>
          <a:prstGeom prst="triangle">
            <a:avLst>
              <a:gd name="adj" fmla="val 200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22" action="ppaction://hlinksldjump"/>
          </p:cNvPr>
          <p:cNvSpPr>
            <a:spLocks noChangeAspect="1"/>
          </p:cNvSpPr>
          <p:nvPr/>
        </p:nvSpPr>
        <p:spPr>
          <a:xfrm>
            <a:off x="5572132" y="5072074"/>
            <a:ext cx="381000" cy="3600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>
            <a:hlinkClick r:id="rId23" action="ppaction://hlinksldjump"/>
          </p:cNvPr>
          <p:cNvSpPr>
            <a:spLocks noChangeAspect="1"/>
          </p:cNvSpPr>
          <p:nvPr/>
        </p:nvSpPr>
        <p:spPr>
          <a:xfrm>
            <a:off x="6072198" y="5214950"/>
            <a:ext cx="381000" cy="3600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>
            <a:hlinkClick r:id="rId24" action="ppaction://hlinksldjump"/>
          </p:cNvPr>
          <p:cNvSpPr>
            <a:spLocks noChangeAspect="1"/>
          </p:cNvSpPr>
          <p:nvPr/>
        </p:nvSpPr>
        <p:spPr>
          <a:xfrm>
            <a:off x="5572132" y="5643578"/>
            <a:ext cx="381000" cy="3600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3" descr="166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785920" y="500042"/>
            <a:ext cx="961454" cy="1116000"/>
          </a:xfrm>
          <a:prstGeom prst="rect">
            <a:avLst/>
          </a:prstGeom>
          <a:noFill/>
        </p:spPr>
      </p:pic>
      <p:sp>
        <p:nvSpPr>
          <p:cNvPr id="28" name="Блок-схема: знак завершения 27">
            <a:hlinkClick r:id="rId27" action="ppaction://hlinksldjump"/>
          </p:cNvPr>
          <p:cNvSpPr/>
          <p:nvPr/>
        </p:nvSpPr>
        <p:spPr>
          <a:xfrm rot="1304376">
            <a:off x="6500826" y="3857628"/>
            <a:ext cx="2124000" cy="571504"/>
          </a:xfrm>
          <a:prstGeom prst="flowChartTerminator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Кроссворды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Блок-схема: знак завершения 28">
            <a:hlinkClick r:id="rId28" action="ppaction://hlinksldjump"/>
          </p:cNvPr>
          <p:cNvSpPr/>
          <p:nvPr/>
        </p:nvSpPr>
        <p:spPr>
          <a:xfrm rot="1464571">
            <a:off x="6590600" y="4864783"/>
            <a:ext cx="2232000" cy="571504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Метаграммы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71802" y="1500174"/>
            <a:ext cx="1887541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7" y="1571612"/>
            <a:ext cx="1887541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15140" y="1571612"/>
            <a:ext cx="1887541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3357562"/>
            <a:ext cx="1620000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3357562"/>
            <a:ext cx="1620000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571604" y="1142985"/>
            <a:ext cx="5421086" cy="4643470"/>
          </a:xfrm>
          <a:custGeom>
            <a:avLst/>
            <a:gdLst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640114 w 5421086"/>
              <a:gd name="connsiteY16" fmla="*/ 3247571 h 5187043"/>
              <a:gd name="connsiteX17" fmla="*/ 1444171 w 5421086"/>
              <a:gd name="connsiteY17" fmla="*/ 3258457 h 5187043"/>
              <a:gd name="connsiteX18" fmla="*/ 1041400 w 5421086"/>
              <a:gd name="connsiteY18" fmla="*/ 3367314 h 5187043"/>
              <a:gd name="connsiteX19" fmla="*/ 943429 w 5421086"/>
              <a:gd name="connsiteY19" fmla="*/ 3389086 h 5187043"/>
              <a:gd name="connsiteX20" fmla="*/ 812800 w 5421086"/>
              <a:gd name="connsiteY20" fmla="*/ 3683000 h 5187043"/>
              <a:gd name="connsiteX21" fmla="*/ 769257 w 5421086"/>
              <a:gd name="connsiteY21" fmla="*/ 4205514 h 5187043"/>
              <a:gd name="connsiteX22" fmla="*/ 1008743 w 5421086"/>
              <a:gd name="connsiteY22" fmla="*/ 4238171 h 5187043"/>
              <a:gd name="connsiteX23" fmla="*/ 1172029 w 5421086"/>
              <a:gd name="connsiteY23" fmla="*/ 4586514 h 5187043"/>
              <a:gd name="connsiteX24" fmla="*/ 769257 w 5421086"/>
              <a:gd name="connsiteY24" fmla="*/ 4978400 h 5187043"/>
              <a:gd name="connsiteX25" fmla="*/ 758371 w 5421086"/>
              <a:gd name="connsiteY25" fmla="*/ 4978400 h 5187043"/>
              <a:gd name="connsiteX26" fmla="*/ 660400 w 5421086"/>
              <a:gd name="connsiteY26" fmla="*/ 5141686 h 5187043"/>
              <a:gd name="connsiteX27" fmla="*/ 4720771 w 5421086"/>
              <a:gd name="connsiteY27" fmla="*/ 5141686 h 5187043"/>
              <a:gd name="connsiteX28" fmla="*/ 4666343 w 5421086"/>
              <a:gd name="connsiteY28" fmla="*/ 4869543 h 5187043"/>
              <a:gd name="connsiteX29" fmla="*/ 4002314 w 5421086"/>
              <a:gd name="connsiteY29" fmla="*/ 4575628 h 5187043"/>
              <a:gd name="connsiteX30" fmla="*/ 3338286 w 5421086"/>
              <a:gd name="connsiteY30" fmla="*/ 4216400 h 5187043"/>
              <a:gd name="connsiteX31" fmla="*/ 3338286 w 5421086"/>
              <a:gd name="connsiteY31" fmla="*/ 3595914 h 5187043"/>
              <a:gd name="connsiteX32" fmla="*/ 3436257 w 5421086"/>
              <a:gd name="connsiteY32" fmla="*/ 3574143 h 5187043"/>
              <a:gd name="connsiteX33" fmla="*/ 4165600 w 5421086"/>
              <a:gd name="connsiteY33" fmla="*/ 3040743 h 5187043"/>
              <a:gd name="connsiteX34" fmla="*/ 4132943 w 5421086"/>
              <a:gd name="connsiteY34" fmla="*/ 2768600 h 5187043"/>
              <a:gd name="connsiteX35" fmla="*/ 3849914 w 5421086"/>
              <a:gd name="connsiteY35" fmla="*/ 2082800 h 5187043"/>
              <a:gd name="connsiteX36" fmla="*/ 3664857 w 5421086"/>
              <a:gd name="connsiteY36" fmla="*/ 1952171 h 5187043"/>
              <a:gd name="connsiteX37" fmla="*/ 3828143 w 5421086"/>
              <a:gd name="connsiteY37" fmla="*/ 1832428 h 5187043"/>
              <a:gd name="connsiteX38" fmla="*/ 4176486 w 5421086"/>
              <a:gd name="connsiteY38" fmla="*/ 1712686 h 5187043"/>
              <a:gd name="connsiteX39" fmla="*/ 4328886 w 5421086"/>
              <a:gd name="connsiteY39" fmla="*/ 1658257 h 5187043"/>
              <a:gd name="connsiteX40" fmla="*/ 4437743 w 5421086"/>
              <a:gd name="connsiteY40" fmla="*/ 1527628 h 5187043"/>
              <a:gd name="connsiteX41" fmla="*/ 4524829 w 5421086"/>
              <a:gd name="connsiteY41" fmla="*/ 1320800 h 5187043"/>
              <a:gd name="connsiteX42" fmla="*/ 4220029 w 5421086"/>
              <a:gd name="connsiteY42" fmla="*/ 972457 h 5187043"/>
              <a:gd name="connsiteX43" fmla="*/ 3860800 w 5421086"/>
              <a:gd name="connsiteY43" fmla="*/ 918028 h 5187043"/>
              <a:gd name="connsiteX44" fmla="*/ 3817257 w 5421086"/>
              <a:gd name="connsiteY44" fmla="*/ 830943 h 5187043"/>
              <a:gd name="connsiteX45" fmla="*/ 3849914 w 5421086"/>
              <a:gd name="connsiteY45" fmla="*/ 743857 h 5187043"/>
              <a:gd name="connsiteX46" fmla="*/ 4002314 w 5421086"/>
              <a:gd name="connsiteY46" fmla="*/ 645886 h 5187043"/>
              <a:gd name="connsiteX47" fmla="*/ 4176486 w 5421086"/>
              <a:gd name="connsiteY47" fmla="*/ 537028 h 5187043"/>
              <a:gd name="connsiteX48" fmla="*/ 4187371 w 5421086"/>
              <a:gd name="connsiteY48" fmla="*/ 449943 h 5187043"/>
              <a:gd name="connsiteX49" fmla="*/ 4263571 w 5421086"/>
              <a:gd name="connsiteY49" fmla="*/ 362857 h 5187043"/>
              <a:gd name="connsiteX50" fmla="*/ 3991429 w 5421086"/>
              <a:gd name="connsiteY50" fmla="*/ 58057 h 5187043"/>
              <a:gd name="connsiteX51" fmla="*/ 4132943 w 5421086"/>
              <a:gd name="connsiteY51" fmla="*/ 79828 h 5187043"/>
              <a:gd name="connsiteX52" fmla="*/ 4165600 w 5421086"/>
              <a:gd name="connsiteY52" fmla="*/ 79828 h 5187043"/>
              <a:gd name="connsiteX53" fmla="*/ 5243286 w 5421086"/>
              <a:gd name="connsiteY53" fmla="*/ 112486 h 5187043"/>
              <a:gd name="connsiteX54" fmla="*/ 5232400 w 5421086"/>
              <a:gd name="connsiteY54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640114 w 5421086"/>
              <a:gd name="connsiteY16" fmla="*/ 3247571 h 5187043"/>
              <a:gd name="connsiteX17" fmla="*/ 1444171 w 5421086"/>
              <a:gd name="connsiteY17" fmla="*/ 3258457 h 5187043"/>
              <a:gd name="connsiteX18" fmla="*/ 1571636 w 5421086"/>
              <a:gd name="connsiteY18" fmla="*/ 3786214 h 5187043"/>
              <a:gd name="connsiteX19" fmla="*/ 943429 w 5421086"/>
              <a:gd name="connsiteY19" fmla="*/ 3389086 h 5187043"/>
              <a:gd name="connsiteX20" fmla="*/ 812800 w 5421086"/>
              <a:gd name="connsiteY20" fmla="*/ 3683000 h 5187043"/>
              <a:gd name="connsiteX21" fmla="*/ 769257 w 5421086"/>
              <a:gd name="connsiteY21" fmla="*/ 4205514 h 5187043"/>
              <a:gd name="connsiteX22" fmla="*/ 1008743 w 5421086"/>
              <a:gd name="connsiteY22" fmla="*/ 4238171 h 5187043"/>
              <a:gd name="connsiteX23" fmla="*/ 1172029 w 5421086"/>
              <a:gd name="connsiteY23" fmla="*/ 4586514 h 5187043"/>
              <a:gd name="connsiteX24" fmla="*/ 769257 w 5421086"/>
              <a:gd name="connsiteY24" fmla="*/ 4978400 h 5187043"/>
              <a:gd name="connsiteX25" fmla="*/ 758371 w 5421086"/>
              <a:gd name="connsiteY25" fmla="*/ 4978400 h 5187043"/>
              <a:gd name="connsiteX26" fmla="*/ 660400 w 5421086"/>
              <a:gd name="connsiteY26" fmla="*/ 5141686 h 5187043"/>
              <a:gd name="connsiteX27" fmla="*/ 4720771 w 5421086"/>
              <a:gd name="connsiteY27" fmla="*/ 5141686 h 5187043"/>
              <a:gd name="connsiteX28" fmla="*/ 4666343 w 5421086"/>
              <a:gd name="connsiteY28" fmla="*/ 4869543 h 5187043"/>
              <a:gd name="connsiteX29" fmla="*/ 4002314 w 5421086"/>
              <a:gd name="connsiteY29" fmla="*/ 4575628 h 5187043"/>
              <a:gd name="connsiteX30" fmla="*/ 3338286 w 5421086"/>
              <a:gd name="connsiteY30" fmla="*/ 4216400 h 5187043"/>
              <a:gd name="connsiteX31" fmla="*/ 3338286 w 5421086"/>
              <a:gd name="connsiteY31" fmla="*/ 3595914 h 5187043"/>
              <a:gd name="connsiteX32" fmla="*/ 3436257 w 5421086"/>
              <a:gd name="connsiteY32" fmla="*/ 3574143 h 5187043"/>
              <a:gd name="connsiteX33" fmla="*/ 4165600 w 5421086"/>
              <a:gd name="connsiteY33" fmla="*/ 3040743 h 5187043"/>
              <a:gd name="connsiteX34" fmla="*/ 4132943 w 5421086"/>
              <a:gd name="connsiteY34" fmla="*/ 2768600 h 5187043"/>
              <a:gd name="connsiteX35" fmla="*/ 3849914 w 5421086"/>
              <a:gd name="connsiteY35" fmla="*/ 2082800 h 5187043"/>
              <a:gd name="connsiteX36" fmla="*/ 3664857 w 5421086"/>
              <a:gd name="connsiteY36" fmla="*/ 1952171 h 5187043"/>
              <a:gd name="connsiteX37" fmla="*/ 3828143 w 5421086"/>
              <a:gd name="connsiteY37" fmla="*/ 1832428 h 5187043"/>
              <a:gd name="connsiteX38" fmla="*/ 4176486 w 5421086"/>
              <a:gd name="connsiteY38" fmla="*/ 1712686 h 5187043"/>
              <a:gd name="connsiteX39" fmla="*/ 4328886 w 5421086"/>
              <a:gd name="connsiteY39" fmla="*/ 1658257 h 5187043"/>
              <a:gd name="connsiteX40" fmla="*/ 4437743 w 5421086"/>
              <a:gd name="connsiteY40" fmla="*/ 1527628 h 5187043"/>
              <a:gd name="connsiteX41" fmla="*/ 4524829 w 5421086"/>
              <a:gd name="connsiteY41" fmla="*/ 1320800 h 5187043"/>
              <a:gd name="connsiteX42" fmla="*/ 4220029 w 5421086"/>
              <a:gd name="connsiteY42" fmla="*/ 972457 h 5187043"/>
              <a:gd name="connsiteX43" fmla="*/ 3860800 w 5421086"/>
              <a:gd name="connsiteY43" fmla="*/ 918028 h 5187043"/>
              <a:gd name="connsiteX44" fmla="*/ 3817257 w 5421086"/>
              <a:gd name="connsiteY44" fmla="*/ 830943 h 5187043"/>
              <a:gd name="connsiteX45" fmla="*/ 3849914 w 5421086"/>
              <a:gd name="connsiteY45" fmla="*/ 743857 h 5187043"/>
              <a:gd name="connsiteX46" fmla="*/ 4002314 w 5421086"/>
              <a:gd name="connsiteY46" fmla="*/ 645886 h 5187043"/>
              <a:gd name="connsiteX47" fmla="*/ 4176486 w 5421086"/>
              <a:gd name="connsiteY47" fmla="*/ 537028 h 5187043"/>
              <a:gd name="connsiteX48" fmla="*/ 4187371 w 5421086"/>
              <a:gd name="connsiteY48" fmla="*/ 449943 h 5187043"/>
              <a:gd name="connsiteX49" fmla="*/ 4263571 w 5421086"/>
              <a:gd name="connsiteY49" fmla="*/ 362857 h 5187043"/>
              <a:gd name="connsiteX50" fmla="*/ 3991429 w 5421086"/>
              <a:gd name="connsiteY50" fmla="*/ 58057 h 5187043"/>
              <a:gd name="connsiteX51" fmla="*/ 4132943 w 5421086"/>
              <a:gd name="connsiteY51" fmla="*/ 79828 h 5187043"/>
              <a:gd name="connsiteX52" fmla="*/ 4165600 w 5421086"/>
              <a:gd name="connsiteY52" fmla="*/ 79828 h 5187043"/>
              <a:gd name="connsiteX53" fmla="*/ 5243286 w 5421086"/>
              <a:gd name="connsiteY53" fmla="*/ 112486 h 5187043"/>
              <a:gd name="connsiteX54" fmla="*/ 5232400 w 5421086"/>
              <a:gd name="connsiteY54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444171 w 5421086"/>
              <a:gd name="connsiteY17" fmla="*/ 3258457 h 5187043"/>
              <a:gd name="connsiteX18" fmla="*/ 1571636 w 5421086"/>
              <a:gd name="connsiteY18" fmla="*/ 3786214 h 5187043"/>
              <a:gd name="connsiteX19" fmla="*/ 943429 w 5421086"/>
              <a:gd name="connsiteY19" fmla="*/ 3389086 h 5187043"/>
              <a:gd name="connsiteX20" fmla="*/ 812800 w 5421086"/>
              <a:gd name="connsiteY20" fmla="*/ 3683000 h 5187043"/>
              <a:gd name="connsiteX21" fmla="*/ 769257 w 5421086"/>
              <a:gd name="connsiteY21" fmla="*/ 4205514 h 5187043"/>
              <a:gd name="connsiteX22" fmla="*/ 1008743 w 5421086"/>
              <a:gd name="connsiteY22" fmla="*/ 4238171 h 5187043"/>
              <a:gd name="connsiteX23" fmla="*/ 1172029 w 5421086"/>
              <a:gd name="connsiteY23" fmla="*/ 4586514 h 5187043"/>
              <a:gd name="connsiteX24" fmla="*/ 769257 w 5421086"/>
              <a:gd name="connsiteY24" fmla="*/ 4978400 h 5187043"/>
              <a:gd name="connsiteX25" fmla="*/ 758371 w 5421086"/>
              <a:gd name="connsiteY25" fmla="*/ 4978400 h 5187043"/>
              <a:gd name="connsiteX26" fmla="*/ 660400 w 5421086"/>
              <a:gd name="connsiteY26" fmla="*/ 5141686 h 5187043"/>
              <a:gd name="connsiteX27" fmla="*/ 4720771 w 5421086"/>
              <a:gd name="connsiteY27" fmla="*/ 5141686 h 5187043"/>
              <a:gd name="connsiteX28" fmla="*/ 4666343 w 5421086"/>
              <a:gd name="connsiteY28" fmla="*/ 4869543 h 5187043"/>
              <a:gd name="connsiteX29" fmla="*/ 4002314 w 5421086"/>
              <a:gd name="connsiteY29" fmla="*/ 4575628 h 5187043"/>
              <a:gd name="connsiteX30" fmla="*/ 3338286 w 5421086"/>
              <a:gd name="connsiteY30" fmla="*/ 4216400 h 5187043"/>
              <a:gd name="connsiteX31" fmla="*/ 3338286 w 5421086"/>
              <a:gd name="connsiteY31" fmla="*/ 3595914 h 5187043"/>
              <a:gd name="connsiteX32" fmla="*/ 3436257 w 5421086"/>
              <a:gd name="connsiteY32" fmla="*/ 3574143 h 5187043"/>
              <a:gd name="connsiteX33" fmla="*/ 4165600 w 5421086"/>
              <a:gd name="connsiteY33" fmla="*/ 3040743 h 5187043"/>
              <a:gd name="connsiteX34" fmla="*/ 4132943 w 5421086"/>
              <a:gd name="connsiteY34" fmla="*/ 2768600 h 5187043"/>
              <a:gd name="connsiteX35" fmla="*/ 3849914 w 5421086"/>
              <a:gd name="connsiteY35" fmla="*/ 2082800 h 5187043"/>
              <a:gd name="connsiteX36" fmla="*/ 3664857 w 5421086"/>
              <a:gd name="connsiteY36" fmla="*/ 1952171 h 5187043"/>
              <a:gd name="connsiteX37" fmla="*/ 3828143 w 5421086"/>
              <a:gd name="connsiteY37" fmla="*/ 1832428 h 5187043"/>
              <a:gd name="connsiteX38" fmla="*/ 4176486 w 5421086"/>
              <a:gd name="connsiteY38" fmla="*/ 1712686 h 5187043"/>
              <a:gd name="connsiteX39" fmla="*/ 4328886 w 5421086"/>
              <a:gd name="connsiteY39" fmla="*/ 1658257 h 5187043"/>
              <a:gd name="connsiteX40" fmla="*/ 4437743 w 5421086"/>
              <a:gd name="connsiteY40" fmla="*/ 1527628 h 5187043"/>
              <a:gd name="connsiteX41" fmla="*/ 4524829 w 5421086"/>
              <a:gd name="connsiteY41" fmla="*/ 1320800 h 5187043"/>
              <a:gd name="connsiteX42" fmla="*/ 4220029 w 5421086"/>
              <a:gd name="connsiteY42" fmla="*/ 972457 h 5187043"/>
              <a:gd name="connsiteX43" fmla="*/ 3860800 w 5421086"/>
              <a:gd name="connsiteY43" fmla="*/ 918028 h 5187043"/>
              <a:gd name="connsiteX44" fmla="*/ 3817257 w 5421086"/>
              <a:gd name="connsiteY44" fmla="*/ 830943 h 5187043"/>
              <a:gd name="connsiteX45" fmla="*/ 3849914 w 5421086"/>
              <a:gd name="connsiteY45" fmla="*/ 743857 h 5187043"/>
              <a:gd name="connsiteX46" fmla="*/ 4002314 w 5421086"/>
              <a:gd name="connsiteY46" fmla="*/ 645886 h 5187043"/>
              <a:gd name="connsiteX47" fmla="*/ 4176486 w 5421086"/>
              <a:gd name="connsiteY47" fmla="*/ 537028 h 5187043"/>
              <a:gd name="connsiteX48" fmla="*/ 4187371 w 5421086"/>
              <a:gd name="connsiteY48" fmla="*/ 449943 h 5187043"/>
              <a:gd name="connsiteX49" fmla="*/ 4263571 w 5421086"/>
              <a:gd name="connsiteY49" fmla="*/ 362857 h 5187043"/>
              <a:gd name="connsiteX50" fmla="*/ 3991429 w 5421086"/>
              <a:gd name="connsiteY50" fmla="*/ 58057 h 5187043"/>
              <a:gd name="connsiteX51" fmla="*/ 4132943 w 5421086"/>
              <a:gd name="connsiteY51" fmla="*/ 79828 h 5187043"/>
              <a:gd name="connsiteX52" fmla="*/ 4165600 w 5421086"/>
              <a:gd name="connsiteY52" fmla="*/ 79828 h 5187043"/>
              <a:gd name="connsiteX53" fmla="*/ 5243286 w 5421086"/>
              <a:gd name="connsiteY53" fmla="*/ 112486 h 5187043"/>
              <a:gd name="connsiteX54" fmla="*/ 5232400 w 5421086"/>
              <a:gd name="connsiteY54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571636 w 5421086"/>
              <a:gd name="connsiteY17" fmla="*/ 3786214 h 5187043"/>
              <a:gd name="connsiteX18" fmla="*/ 943429 w 5421086"/>
              <a:gd name="connsiteY18" fmla="*/ 3389086 h 5187043"/>
              <a:gd name="connsiteX19" fmla="*/ 812800 w 5421086"/>
              <a:gd name="connsiteY19" fmla="*/ 3683000 h 5187043"/>
              <a:gd name="connsiteX20" fmla="*/ 769257 w 5421086"/>
              <a:gd name="connsiteY20" fmla="*/ 4205514 h 5187043"/>
              <a:gd name="connsiteX21" fmla="*/ 1008743 w 5421086"/>
              <a:gd name="connsiteY21" fmla="*/ 4238171 h 5187043"/>
              <a:gd name="connsiteX22" fmla="*/ 1172029 w 5421086"/>
              <a:gd name="connsiteY22" fmla="*/ 4586514 h 5187043"/>
              <a:gd name="connsiteX23" fmla="*/ 769257 w 5421086"/>
              <a:gd name="connsiteY23" fmla="*/ 4978400 h 5187043"/>
              <a:gd name="connsiteX24" fmla="*/ 758371 w 5421086"/>
              <a:gd name="connsiteY24" fmla="*/ 4978400 h 5187043"/>
              <a:gd name="connsiteX25" fmla="*/ 660400 w 5421086"/>
              <a:gd name="connsiteY25" fmla="*/ 5141686 h 5187043"/>
              <a:gd name="connsiteX26" fmla="*/ 4720771 w 5421086"/>
              <a:gd name="connsiteY26" fmla="*/ 5141686 h 5187043"/>
              <a:gd name="connsiteX27" fmla="*/ 4666343 w 5421086"/>
              <a:gd name="connsiteY27" fmla="*/ 4869543 h 5187043"/>
              <a:gd name="connsiteX28" fmla="*/ 4002314 w 5421086"/>
              <a:gd name="connsiteY28" fmla="*/ 4575628 h 5187043"/>
              <a:gd name="connsiteX29" fmla="*/ 3338286 w 5421086"/>
              <a:gd name="connsiteY29" fmla="*/ 4216400 h 5187043"/>
              <a:gd name="connsiteX30" fmla="*/ 3338286 w 5421086"/>
              <a:gd name="connsiteY30" fmla="*/ 3595914 h 5187043"/>
              <a:gd name="connsiteX31" fmla="*/ 3436257 w 5421086"/>
              <a:gd name="connsiteY31" fmla="*/ 3574143 h 5187043"/>
              <a:gd name="connsiteX32" fmla="*/ 4165600 w 5421086"/>
              <a:gd name="connsiteY32" fmla="*/ 3040743 h 5187043"/>
              <a:gd name="connsiteX33" fmla="*/ 4132943 w 5421086"/>
              <a:gd name="connsiteY33" fmla="*/ 2768600 h 5187043"/>
              <a:gd name="connsiteX34" fmla="*/ 3849914 w 5421086"/>
              <a:gd name="connsiteY34" fmla="*/ 2082800 h 5187043"/>
              <a:gd name="connsiteX35" fmla="*/ 3664857 w 5421086"/>
              <a:gd name="connsiteY35" fmla="*/ 1952171 h 5187043"/>
              <a:gd name="connsiteX36" fmla="*/ 3828143 w 5421086"/>
              <a:gd name="connsiteY36" fmla="*/ 1832428 h 5187043"/>
              <a:gd name="connsiteX37" fmla="*/ 4176486 w 5421086"/>
              <a:gd name="connsiteY37" fmla="*/ 1712686 h 5187043"/>
              <a:gd name="connsiteX38" fmla="*/ 4328886 w 5421086"/>
              <a:gd name="connsiteY38" fmla="*/ 1658257 h 5187043"/>
              <a:gd name="connsiteX39" fmla="*/ 4437743 w 5421086"/>
              <a:gd name="connsiteY39" fmla="*/ 1527628 h 5187043"/>
              <a:gd name="connsiteX40" fmla="*/ 4524829 w 5421086"/>
              <a:gd name="connsiteY40" fmla="*/ 1320800 h 5187043"/>
              <a:gd name="connsiteX41" fmla="*/ 4220029 w 5421086"/>
              <a:gd name="connsiteY41" fmla="*/ 972457 h 5187043"/>
              <a:gd name="connsiteX42" fmla="*/ 3860800 w 5421086"/>
              <a:gd name="connsiteY42" fmla="*/ 918028 h 5187043"/>
              <a:gd name="connsiteX43" fmla="*/ 3817257 w 5421086"/>
              <a:gd name="connsiteY43" fmla="*/ 830943 h 5187043"/>
              <a:gd name="connsiteX44" fmla="*/ 3849914 w 5421086"/>
              <a:gd name="connsiteY44" fmla="*/ 743857 h 5187043"/>
              <a:gd name="connsiteX45" fmla="*/ 4002314 w 5421086"/>
              <a:gd name="connsiteY45" fmla="*/ 645886 h 5187043"/>
              <a:gd name="connsiteX46" fmla="*/ 4176486 w 5421086"/>
              <a:gd name="connsiteY46" fmla="*/ 537028 h 5187043"/>
              <a:gd name="connsiteX47" fmla="*/ 4187371 w 5421086"/>
              <a:gd name="connsiteY47" fmla="*/ 449943 h 5187043"/>
              <a:gd name="connsiteX48" fmla="*/ 4263571 w 5421086"/>
              <a:gd name="connsiteY48" fmla="*/ 362857 h 5187043"/>
              <a:gd name="connsiteX49" fmla="*/ 3991429 w 5421086"/>
              <a:gd name="connsiteY49" fmla="*/ 58057 h 5187043"/>
              <a:gd name="connsiteX50" fmla="*/ 4132943 w 5421086"/>
              <a:gd name="connsiteY50" fmla="*/ 79828 h 5187043"/>
              <a:gd name="connsiteX51" fmla="*/ 4165600 w 5421086"/>
              <a:gd name="connsiteY51" fmla="*/ 79828 h 5187043"/>
              <a:gd name="connsiteX52" fmla="*/ 5243286 w 5421086"/>
              <a:gd name="connsiteY52" fmla="*/ 112486 h 5187043"/>
              <a:gd name="connsiteX53" fmla="*/ 5232400 w 5421086"/>
              <a:gd name="connsiteY53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571636 w 5421086"/>
              <a:gd name="connsiteY17" fmla="*/ 3786214 h 5187043"/>
              <a:gd name="connsiteX18" fmla="*/ 812800 w 5421086"/>
              <a:gd name="connsiteY18" fmla="*/ 3683000 h 5187043"/>
              <a:gd name="connsiteX19" fmla="*/ 769257 w 5421086"/>
              <a:gd name="connsiteY19" fmla="*/ 4205514 h 5187043"/>
              <a:gd name="connsiteX20" fmla="*/ 1008743 w 5421086"/>
              <a:gd name="connsiteY20" fmla="*/ 4238171 h 5187043"/>
              <a:gd name="connsiteX21" fmla="*/ 1172029 w 5421086"/>
              <a:gd name="connsiteY21" fmla="*/ 4586514 h 5187043"/>
              <a:gd name="connsiteX22" fmla="*/ 769257 w 5421086"/>
              <a:gd name="connsiteY22" fmla="*/ 4978400 h 5187043"/>
              <a:gd name="connsiteX23" fmla="*/ 758371 w 5421086"/>
              <a:gd name="connsiteY23" fmla="*/ 4978400 h 5187043"/>
              <a:gd name="connsiteX24" fmla="*/ 660400 w 5421086"/>
              <a:gd name="connsiteY24" fmla="*/ 5141686 h 5187043"/>
              <a:gd name="connsiteX25" fmla="*/ 4720771 w 5421086"/>
              <a:gd name="connsiteY25" fmla="*/ 5141686 h 5187043"/>
              <a:gd name="connsiteX26" fmla="*/ 4666343 w 5421086"/>
              <a:gd name="connsiteY26" fmla="*/ 4869543 h 5187043"/>
              <a:gd name="connsiteX27" fmla="*/ 4002314 w 5421086"/>
              <a:gd name="connsiteY27" fmla="*/ 4575628 h 5187043"/>
              <a:gd name="connsiteX28" fmla="*/ 3338286 w 5421086"/>
              <a:gd name="connsiteY28" fmla="*/ 4216400 h 5187043"/>
              <a:gd name="connsiteX29" fmla="*/ 3338286 w 5421086"/>
              <a:gd name="connsiteY29" fmla="*/ 3595914 h 5187043"/>
              <a:gd name="connsiteX30" fmla="*/ 3436257 w 5421086"/>
              <a:gd name="connsiteY30" fmla="*/ 3574143 h 5187043"/>
              <a:gd name="connsiteX31" fmla="*/ 4165600 w 5421086"/>
              <a:gd name="connsiteY31" fmla="*/ 3040743 h 5187043"/>
              <a:gd name="connsiteX32" fmla="*/ 4132943 w 5421086"/>
              <a:gd name="connsiteY32" fmla="*/ 2768600 h 5187043"/>
              <a:gd name="connsiteX33" fmla="*/ 3849914 w 5421086"/>
              <a:gd name="connsiteY33" fmla="*/ 2082800 h 5187043"/>
              <a:gd name="connsiteX34" fmla="*/ 3664857 w 5421086"/>
              <a:gd name="connsiteY34" fmla="*/ 1952171 h 5187043"/>
              <a:gd name="connsiteX35" fmla="*/ 3828143 w 5421086"/>
              <a:gd name="connsiteY35" fmla="*/ 1832428 h 5187043"/>
              <a:gd name="connsiteX36" fmla="*/ 4176486 w 5421086"/>
              <a:gd name="connsiteY36" fmla="*/ 1712686 h 5187043"/>
              <a:gd name="connsiteX37" fmla="*/ 4328886 w 5421086"/>
              <a:gd name="connsiteY37" fmla="*/ 1658257 h 5187043"/>
              <a:gd name="connsiteX38" fmla="*/ 4437743 w 5421086"/>
              <a:gd name="connsiteY38" fmla="*/ 1527628 h 5187043"/>
              <a:gd name="connsiteX39" fmla="*/ 4524829 w 5421086"/>
              <a:gd name="connsiteY39" fmla="*/ 1320800 h 5187043"/>
              <a:gd name="connsiteX40" fmla="*/ 4220029 w 5421086"/>
              <a:gd name="connsiteY40" fmla="*/ 972457 h 5187043"/>
              <a:gd name="connsiteX41" fmla="*/ 3860800 w 5421086"/>
              <a:gd name="connsiteY41" fmla="*/ 918028 h 5187043"/>
              <a:gd name="connsiteX42" fmla="*/ 3817257 w 5421086"/>
              <a:gd name="connsiteY42" fmla="*/ 830943 h 5187043"/>
              <a:gd name="connsiteX43" fmla="*/ 3849914 w 5421086"/>
              <a:gd name="connsiteY43" fmla="*/ 743857 h 5187043"/>
              <a:gd name="connsiteX44" fmla="*/ 4002314 w 5421086"/>
              <a:gd name="connsiteY44" fmla="*/ 645886 h 5187043"/>
              <a:gd name="connsiteX45" fmla="*/ 4176486 w 5421086"/>
              <a:gd name="connsiteY45" fmla="*/ 537028 h 5187043"/>
              <a:gd name="connsiteX46" fmla="*/ 4187371 w 5421086"/>
              <a:gd name="connsiteY46" fmla="*/ 449943 h 5187043"/>
              <a:gd name="connsiteX47" fmla="*/ 4263571 w 5421086"/>
              <a:gd name="connsiteY47" fmla="*/ 362857 h 5187043"/>
              <a:gd name="connsiteX48" fmla="*/ 3991429 w 5421086"/>
              <a:gd name="connsiteY48" fmla="*/ 58057 h 5187043"/>
              <a:gd name="connsiteX49" fmla="*/ 4132943 w 5421086"/>
              <a:gd name="connsiteY49" fmla="*/ 79828 h 5187043"/>
              <a:gd name="connsiteX50" fmla="*/ 4165600 w 5421086"/>
              <a:gd name="connsiteY50" fmla="*/ 79828 h 5187043"/>
              <a:gd name="connsiteX51" fmla="*/ 5243286 w 5421086"/>
              <a:gd name="connsiteY51" fmla="*/ 112486 h 5187043"/>
              <a:gd name="connsiteX52" fmla="*/ 5232400 w 5421086"/>
              <a:gd name="connsiteY52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571636 w 5421086"/>
              <a:gd name="connsiteY17" fmla="*/ 3786214 h 5187043"/>
              <a:gd name="connsiteX18" fmla="*/ 812800 w 5421086"/>
              <a:gd name="connsiteY18" fmla="*/ 3683000 h 5187043"/>
              <a:gd name="connsiteX19" fmla="*/ 769257 w 5421086"/>
              <a:gd name="connsiteY19" fmla="*/ 4205514 h 5187043"/>
              <a:gd name="connsiteX20" fmla="*/ 1008743 w 5421086"/>
              <a:gd name="connsiteY20" fmla="*/ 4238171 h 5187043"/>
              <a:gd name="connsiteX21" fmla="*/ 1172029 w 5421086"/>
              <a:gd name="connsiteY21" fmla="*/ 4586514 h 5187043"/>
              <a:gd name="connsiteX22" fmla="*/ 769257 w 5421086"/>
              <a:gd name="connsiteY22" fmla="*/ 4978400 h 5187043"/>
              <a:gd name="connsiteX23" fmla="*/ 758371 w 5421086"/>
              <a:gd name="connsiteY23" fmla="*/ 4978400 h 5187043"/>
              <a:gd name="connsiteX24" fmla="*/ 660400 w 5421086"/>
              <a:gd name="connsiteY24" fmla="*/ 5141686 h 5187043"/>
              <a:gd name="connsiteX25" fmla="*/ 4720771 w 5421086"/>
              <a:gd name="connsiteY25" fmla="*/ 5141686 h 5187043"/>
              <a:gd name="connsiteX26" fmla="*/ 4666343 w 5421086"/>
              <a:gd name="connsiteY26" fmla="*/ 4869543 h 5187043"/>
              <a:gd name="connsiteX27" fmla="*/ 4002314 w 5421086"/>
              <a:gd name="connsiteY27" fmla="*/ 4575628 h 5187043"/>
              <a:gd name="connsiteX28" fmla="*/ 3338286 w 5421086"/>
              <a:gd name="connsiteY28" fmla="*/ 4216400 h 5187043"/>
              <a:gd name="connsiteX29" fmla="*/ 3338286 w 5421086"/>
              <a:gd name="connsiteY29" fmla="*/ 3595914 h 5187043"/>
              <a:gd name="connsiteX30" fmla="*/ 3436257 w 5421086"/>
              <a:gd name="connsiteY30" fmla="*/ 3574143 h 5187043"/>
              <a:gd name="connsiteX31" fmla="*/ 4165600 w 5421086"/>
              <a:gd name="connsiteY31" fmla="*/ 3040743 h 5187043"/>
              <a:gd name="connsiteX32" fmla="*/ 4132943 w 5421086"/>
              <a:gd name="connsiteY32" fmla="*/ 2768600 h 5187043"/>
              <a:gd name="connsiteX33" fmla="*/ 3849914 w 5421086"/>
              <a:gd name="connsiteY33" fmla="*/ 2082800 h 5187043"/>
              <a:gd name="connsiteX34" fmla="*/ 3664857 w 5421086"/>
              <a:gd name="connsiteY34" fmla="*/ 1952171 h 5187043"/>
              <a:gd name="connsiteX35" fmla="*/ 3828143 w 5421086"/>
              <a:gd name="connsiteY35" fmla="*/ 1832428 h 5187043"/>
              <a:gd name="connsiteX36" fmla="*/ 4176486 w 5421086"/>
              <a:gd name="connsiteY36" fmla="*/ 1712686 h 5187043"/>
              <a:gd name="connsiteX37" fmla="*/ 4328886 w 5421086"/>
              <a:gd name="connsiteY37" fmla="*/ 1658257 h 5187043"/>
              <a:gd name="connsiteX38" fmla="*/ 4437743 w 5421086"/>
              <a:gd name="connsiteY38" fmla="*/ 1527628 h 5187043"/>
              <a:gd name="connsiteX39" fmla="*/ 4524829 w 5421086"/>
              <a:gd name="connsiteY39" fmla="*/ 1320800 h 5187043"/>
              <a:gd name="connsiteX40" fmla="*/ 4220029 w 5421086"/>
              <a:gd name="connsiteY40" fmla="*/ 972457 h 5187043"/>
              <a:gd name="connsiteX41" fmla="*/ 3860800 w 5421086"/>
              <a:gd name="connsiteY41" fmla="*/ 918028 h 5187043"/>
              <a:gd name="connsiteX42" fmla="*/ 3817257 w 5421086"/>
              <a:gd name="connsiteY42" fmla="*/ 830943 h 5187043"/>
              <a:gd name="connsiteX43" fmla="*/ 3849914 w 5421086"/>
              <a:gd name="connsiteY43" fmla="*/ 743857 h 5187043"/>
              <a:gd name="connsiteX44" fmla="*/ 4002314 w 5421086"/>
              <a:gd name="connsiteY44" fmla="*/ 645886 h 5187043"/>
              <a:gd name="connsiteX45" fmla="*/ 4176486 w 5421086"/>
              <a:gd name="connsiteY45" fmla="*/ 537028 h 5187043"/>
              <a:gd name="connsiteX46" fmla="*/ 4187371 w 5421086"/>
              <a:gd name="connsiteY46" fmla="*/ 449943 h 5187043"/>
              <a:gd name="connsiteX47" fmla="*/ 4263571 w 5421086"/>
              <a:gd name="connsiteY47" fmla="*/ 362857 h 5187043"/>
              <a:gd name="connsiteX48" fmla="*/ 3991429 w 5421086"/>
              <a:gd name="connsiteY48" fmla="*/ 58057 h 5187043"/>
              <a:gd name="connsiteX49" fmla="*/ 4132943 w 5421086"/>
              <a:gd name="connsiteY49" fmla="*/ 79828 h 5187043"/>
              <a:gd name="connsiteX50" fmla="*/ 4165600 w 5421086"/>
              <a:gd name="connsiteY50" fmla="*/ 79828 h 5187043"/>
              <a:gd name="connsiteX51" fmla="*/ 5243286 w 5421086"/>
              <a:gd name="connsiteY51" fmla="*/ 112486 h 5187043"/>
              <a:gd name="connsiteX52" fmla="*/ 5232400 w 5421086"/>
              <a:gd name="connsiteY52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571636 w 5421086"/>
              <a:gd name="connsiteY16" fmla="*/ 3786214 h 5187043"/>
              <a:gd name="connsiteX17" fmla="*/ 812800 w 5421086"/>
              <a:gd name="connsiteY17" fmla="*/ 3683000 h 5187043"/>
              <a:gd name="connsiteX18" fmla="*/ 769257 w 5421086"/>
              <a:gd name="connsiteY18" fmla="*/ 4205514 h 5187043"/>
              <a:gd name="connsiteX19" fmla="*/ 1008743 w 5421086"/>
              <a:gd name="connsiteY19" fmla="*/ 4238171 h 5187043"/>
              <a:gd name="connsiteX20" fmla="*/ 1172029 w 5421086"/>
              <a:gd name="connsiteY20" fmla="*/ 4586514 h 5187043"/>
              <a:gd name="connsiteX21" fmla="*/ 769257 w 5421086"/>
              <a:gd name="connsiteY21" fmla="*/ 4978400 h 5187043"/>
              <a:gd name="connsiteX22" fmla="*/ 758371 w 5421086"/>
              <a:gd name="connsiteY22" fmla="*/ 4978400 h 5187043"/>
              <a:gd name="connsiteX23" fmla="*/ 660400 w 5421086"/>
              <a:gd name="connsiteY23" fmla="*/ 5141686 h 5187043"/>
              <a:gd name="connsiteX24" fmla="*/ 4720771 w 5421086"/>
              <a:gd name="connsiteY24" fmla="*/ 5141686 h 5187043"/>
              <a:gd name="connsiteX25" fmla="*/ 4666343 w 5421086"/>
              <a:gd name="connsiteY25" fmla="*/ 4869543 h 5187043"/>
              <a:gd name="connsiteX26" fmla="*/ 4002314 w 5421086"/>
              <a:gd name="connsiteY26" fmla="*/ 4575628 h 5187043"/>
              <a:gd name="connsiteX27" fmla="*/ 3338286 w 5421086"/>
              <a:gd name="connsiteY27" fmla="*/ 4216400 h 5187043"/>
              <a:gd name="connsiteX28" fmla="*/ 3338286 w 5421086"/>
              <a:gd name="connsiteY28" fmla="*/ 3595914 h 5187043"/>
              <a:gd name="connsiteX29" fmla="*/ 3436257 w 5421086"/>
              <a:gd name="connsiteY29" fmla="*/ 3574143 h 5187043"/>
              <a:gd name="connsiteX30" fmla="*/ 4165600 w 5421086"/>
              <a:gd name="connsiteY30" fmla="*/ 3040743 h 5187043"/>
              <a:gd name="connsiteX31" fmla="*/ 4132943 w 5421086"/>
              <a:gd name="connsiteY31" fmla="*/ 2768600 h 5187043"/>
              <a:gd name="connsiteX32" fmla="*/ 3849914 w 5421086"/>
              <a:gd name="connsiteY32" fmla="*/ 2082800 h 5187043"/>
              <a:gd name="connsiteX33" fmla="*/ 3664857 w 5421086"/>
              <a:gd name="connsiteY33" fmla="*/ 1952171 h 5187043"/>
              <a:gd name="connsiteX34" fmla="*/ 3828143 w 5421086"/>
              <a:gd name="connsiteY34" fmla="*/ 1832428 h 5187043"/>
              <a:gd name="connsiteX35" fmla="*/ 4176486 w 5421086"/>
              <a:gd name="connsiteY35" fmla="*/ 1712686 h 5187043"/>
              <a:gd name="connsiteX36" fmla="*/ 4328886 w 5421086"/>
              <a:gd name="connsiteY36" fmla="*/ 1658257 h 5187043"/>
              <a:gd name="connsiteX37" fmla="*/ 4437743 w 5421086"/>
              <a:gd name="connsiteY37" fmla="*/ 1527628 h 5187043"/>
              <a:gd name="connsiteX38" fmla="*/ 4524829 w 5421086"/>
              <a:gd name="connsiteY38" fmla="*/ 1320800 h 5187043"/>
              <a:gd name="connsiteX39" fmla="*/ 4220029 w 5421086"/>
              <a:gd name="connsiteY39" fmla="*/ 972457 h 5187043"/>
              <a:gd name="connsiteX40" fmla="*/ 3860800 w 5421086"/>
              <a:gd name="connsiteY40" fmla="*/ 918028 h 5187043"/>
              <a:gd name="connsiteX41" fmla="*/ 3817257 w 5421086"/>
              <a:gd name="connsiteY41" fmla="*/ 830943 h 5187043"/>
              <a:gd name="connsiteX42" fmla="*/ 3849914 w 5421086"/>
              <a:gd name="connsiteY42" fmla="*/ 743857 h 5187043"/>
              <a:gd name="connsiteX43" fmla="*/ 4002314 w 5421086"/>
              <a:gd name="connsiteY43" fmla="*/ 645886 h 5187043"/>
              <a:gd name="connsiteX44" fmla="*/ 4176486 w 5421086"/>
              <a:gd name="connsiteY44" fmla="*/ 537028 h 5187043"/>
              <a:gd name="connsiteX45" fmla="*/ 4187371 w 5421086"/>
              <a:gd name="connsiteY45" fmla="*/ 449943 h 5187043"/>
              <a:gd name="connsiteX46" fmla="*/ 4263571 w 5421086"/>
              <a:gd name="connsiteY46" fmla="*/ 362857 h 5187043"/>
              <a:gd name="connsiteX47" fmla="*/ 3991429 w 5421086"/>
              <a:gd name="connsiteY47" fmla="*/ 58057 h 5187043"/>
              <a:gd name="connsiteX48" fmla="*/ 4132943 w 5421086"/>
              <a:gd name="connsiteY48" fmla="*/ 79828 h 5187043"/>
              <a:gd name="connsiteX49" fmla="*/ 4165600 w 5421086"/>
              <a:gd name="connsiteY49" fmla="*/ 79828 h 5187043"/>
              <a:gd name="connsiteX50" fmla="*/ 5243286 w 5421086"/>
              <a:gd name="connsiteY50" fmla="*/ 112486 h 5187043"/>
              <a:gd name="connsiteX51" fmla="*/ 5232400 w 5421086"/>
              <a:gd name="connsiteY51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571636 w 5421086"/>
              <a:gd name="connsiteY16" fmla="*/ 3786214 h 5187043"/>
              <a:gd name="connsiteX17" fmla="*/ 812800 w 5421086"/>
              <a:gd name="connsiteY17" fmla="*/ 3683000 h 5187043"/>
              <a:gd name="connsiteX18" fmla="*/ 769257 w 5421086"/>
              <a:gd name="connsiteY18" fmla="*/ 4205514 h 5187043"/>
              <a:gd name="connsiteX19" fmla="*/ 1008743 w 5421086"/>
              <a:gd name="connsiteY19" fmla="*/ 4238171 h 5187043"/>
              <a:gd name="connsiteX20" fmla="*/ 1172029 w 5421086"/>
              <a:gd name="connsiteY20" fmla="*/ 4586514 h 5187043"/>
              <a:gd name="connsiteX21" fmla="*/ 769257 w 5421086"/>
              <a:gd name="connsiteY21" fmla="*/ 4978400 h 5187043"/>
              <a:gd name="connsiteX22" fmla="*/ 758371 w 5421086"/>
              <a:gd name="connsiteY22" fmla="*/ 4978400 h 5187043"/>
              <a:gd name="connsiteX23" fmla="*/ 660400 w 5421086"/>
              <a:gd name="connsiteY23" fmla="*/ 5141686 h 5187043"/>
              <a:gd name="connsiteX24" fmla="*/ 4720771 w 5421086"/>
              <a:gd name="connsiteY24" fmla="*/ 5141686 h 5187043"/>
              <a:gd name="connsiteX25" fmla="*/ 4666343 w 5421086"/>
              <a:gd name="connsiteY25" fmla="*/ 4869543 h 5187043"/>
              <a:gd name="connsiteX26" fmla="*/ 4002314 w 5421086"/>
              <a:gd name="connsiteY26" fmla="*/ 4575628 h 5187043"/>
              <a:gd name="connsiteX27" fmla="*/ 3338286 w 5421086"/>
              <a:gd name="connsiteY27" fmla="*/ 4216400 h 5187043"/>
              <a:gd name="connsiteX28" fmla="*/ 3338286 w 5421086"/>
              <a:gd name="connsiteY28" fmla="*/ 3595914 h 5187043"/>
              <a:gd name="connsiteX29" fmla="*/ 3436257 w 5421086"/>
              <a:gd name="connsiteY29" fmla="*/ 3574143 h 5187043"/>
              <a:gd name="connsiteX30" fmla="*/ 4132943 w 5421086"/>
              <a:gd name="connsiteY30" fmla="*/ 2768600 h 5187043"/>
              <a:gd name="connsiteX31" fmla="*/ 3849914 w 5421086"/>
              <a:gd name="connsiteY31" fmla="*/ 2082800 h 5187043"/>
              <a:gd name="connsiteX32" fmla="*/ 3664857 w 5421086"/>
              <a:gd name="connsiteY32" fmla="*/ 1952171 h 5187043"/>
              <a:gd name="connsiteX33" fmla="*/ 3828143 w 5421086"/>
              <a:gd name="connsiteY33" fmla="*/ 1832428 h 5187043"/>
              <a:gd name="connsiteX34" fmla="*/ 4176486 w 5421086"/>
              <a:gd name="connsiteY34" fmla="*/ 1712686 h 5187043"/>
              <a:gd name="connsiteX35" fmla="*/ 4328886 w 5421086"/>
              <a:gd name="connsiteY35" fmla="*/ 1658257 h 5187043"/>
              <a:gd name="connsiteX36" fmla="*/ 4437743 w 5421086"/>
              <a:gd name="connsiteY36" fmla="*/ 1527628 h 5187043"/>
              <a:gd name="connsiteX37" fmla="*/ 4524829 w 5421086"/>
              <a:gd name="connsiteY37" fmla="*/ 1320800 h 5187043"/>
              <a:gd name="connsiteX38" fmla="*/ 4220029 w 5421086"/>
              <a:gd name="connsiteY38" fmla="*/ 972457 h 5187043"/>
              <a:gd name="connsiteX39" fmla="*/ 3860800 w 5421086"/>
              <a:gd name="connsiteY39" fmla="*/ 918028 h 5187043"/>
              <a:gd name="connsiteX40" fmla="*/ 3817257 w 5421086"/>
              <a:gd name="connsiteY40" fmla="*/ 830943 h 5187043"/>
              <a:gd name="connsiteX41" fmla="*/ 3849914 w 5421086"/>
              <a:gd name="connsiteY41" fmla="*/ 743857 h 5187043"/>
              <a:gd name="connsiteX42" fmla="*/ 4002314 w 5421086"/>
              <a:gd name="connsiteY42" fmla="*/ 645886 h 5187043"/>
              <a:gd name="connsiteX43" fmla="*/ 4176486 w 5421086"/>
              <a:gd name="connsiteY43" fmla="*/ 537028 h 5187043"/>
              <a:gd name="connsiteX44" fmla="*/ 4187371 w 5421086"/>
              <a:gd name="connsiteY44" fmla="*/ 449943 h 5187043"/>
              <a:gd name="connsiteX45" fmla="*/ 4263571 w 5421086"/>
              <a:gd name="connsiteY45" fmla="*/ 362857 h 5187043"/>
              <a:gd name="connsiteX46" fmla="*/ 3991429 w 5421086"/>
              <a:gd name="connsiteY46" fmla="*/ 58057 h 5187043"/>
              <a:gd name="connsiteX47" fmla="*/ 4132943 w 5421086"/>
              <a:gd name="connsiteY47" fmla="*/ 79828 h 5187043"/>
              <a:gd name="connsiteX48" fmla="*/ 4165600 w 5421086"/>
              <a:gd name="connsiteY48" fmla="*/ 79828 h 5187043"/>
              <a:gd name="connsiteX49" fmla="*/ 5243286 w 5421086"/>
              <a:gd name="connsiteY49" fmla="*/ 112486 h 5187043"/>
              <a:gd name="connsiteX50" fmla="*/ 5232400 w 5421086"/>
              <a:gd name="connsiteY50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3429024 w 5421086"/>
              <a:gd name="connsiteY7" fmla="*/ 1928826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571636 w 5421086"/>
              <a:gd name="connsiteY16" fmla="*/ 3786214 h 5187043"/>
              <a:gd name="connsiteX17" fmla="*/ 812800 w 5421086"/>
              <a:gd name="connsiteY17" fmla="*/ 3683000 h 5187043"/>
              <a:gd name="connsiteX18" fmla="*/ 769257 w 5421086"/>
              <a:gd name="connsiteY18" fmla="*/ 4205514 h 5187043"/>
              <a:gd name="connsiteX19" fmla="*/ 1008743 w 5421086"/>
              <a:gd name="connsiteY19" fmla="*/ 4238171 h 5187043"/>
              <a:gd name="connsiteX20" fmla="*/ 1172029 w 5421086"/>
              <a:gd name="connsiteY20" fmla="*/ 4586514 h 5187043"/>
              <a:gd name="connsiteX21" fmla="*/ 769257 w 5421086"/>
              <a:gd name="connsiteY21" fmla="*/ 4978400 h 5187043"/>
              <a:gd name="connsiteX22" fmla="*/ 758371 w 5421086"/>
              <a:gd name="connsiteY22" fmla="*/ 4978400 h 5187043"/>
              <a:gd name="connsiteX23" fmla="*/ 660400 w 5421086"/>
              <a:gd name="connsiteY23" fmla="*/ 5141686 h 5187043"/>
              <a:gd name="connsiteX24" fmla="*/ 4720771 w 5421086"/>
              <a:gd name="connsiteY24" fmla="*/ 5141686 h 5187043"/>
              <a:gd name="connsiteX25" fmla="*/ 4666343 w 5421086"/>
              <a:gd name="connsiteY25" fmla="*/ 4869543 h 5187043"/>
              <a:gd name="connsiteX26" fmla="*/ 4002314 w 5421086"/>
              <a:gd name="connsiteY26" fmla="*/ 4575628 h 5187043"/>
              <a:gd name="connsiteX27" fmla="*/ 3338286 w 5421086"/>
              <a:gd name="connsiteY27" fmla="*/ 4216400 h 5187043"/>
              <a:gd name="connsiteX28" fmla="*/ 3338286 w 5421086"/>
              <a:gd name="connsiteY28" fmla="*/ 3595914 h 5187043"/>
              <a:gd name="connsiteX29" fmla="*/ 3436257 w 5421086"/>
              <a:gd name="connsiteY29" fmla="*/ 3574143 h 5187043"/>
              <a:gd name="connsiteX30" fmla="*/ 4132943 w 5421086"/>
              <a:gd name="connsiteY30" fmla="*/ 2768600 h 5187043"/>
              <a:gd name="connsiteX31" fmla="*/ 3849914 w 5421086"/>
              <a:gd name="connsiteY31" fmla="*/ 2082800 h 5187043"/>
              <a:gd name="connsiteX32" fmla="*/ 3664857 w 5421086"/>
              <a:gd name="connsiteY32" fmla="*/ 1952171 h 5187043"/>
              <a:gd name="connsiteX33" fmla="*/ 3828143 w 5421086"/>
              <a:gd name="connsiteY33" fmla="*/ 1832428 h 5187043"/>
              <a:gd name="connsiteX34" fmla="*/ 4176486 w 5421086"/>
              <a:gd name="connsiteY34" fmla="*/ 1712686 h 5187043"/>
              <a:gd name="connsiteX35" fmla="*/ 4328886 w 5421086"/>
              <a:gd name="connsiteY35" fmla="*/ 1658257 h 5187043"/>
              <a:gd name="connsiteX36" fmla="*/ 4437743 w 5421086"/>
              <a:gd name="connsiteY36" fmla="*/ 1527628 h 5187043"/>
              <a:gd name="connsiteX37" fmla="*/ 4524829 w 5421086"/>
              <a:gd name="connsiteY37" fmla="*/ 1320800 h 5187043"/>
              <a:gd name="connsiteX38" fmla="*/ 4220029 w 5421086"/>
              <a:gd name="connsiteY38" fmla="*/ 972457 h 5187043"/>
              <a:gd name="connsiteX39" fmla="*/ 3860800 w 5421086"/>
              <a:gd name="connsiteY39" fmla="*/ 918028 h 5187043"/>
              <a:gd name="connsiteX40" fmla="*/ 3817257 w 5421086"/>
              <a:gd name="connsiteY40" fmla="*/ 830943 h 5187043"/>
              <a:gd name="connsiteX41" fmla="*/ 3849914 w 5421086"/>
              <a:gd name="connsiteY41" fmla="*/ 743857 h 5187043"/>
              <a:gd name="connsiteX42" fmla="*/ 4002314 w 5421086"/>
              <a:gd name="connsiteY42" fmla="*/ 645886 h 5187043"/>
              <a:gd name="connsiteX43" fmla="*/ 4176486 w 5421086"/>
              <a:gd name="connsiteY43" fmla="*/ 537028 h 5187043"/>
              <a:gd name="connsiteX44" fmla="*/ 4187371 w 5421086"/>
              <a:gd name="connsiteY44" fmla="*/ 449943 h 5187043"/>
              <a:gd name="connsiteX45" fmla="*/ 4263571 w 5421086"/>
              <a:gd name="connsiteY45" fmla="*/ 362857 h 5187043"/>
              <a:gd name="connsiteX46" fmla="*/ 3991429 w 5421086"/>
              <a:gd name="connsiteY46" fmla="*/ 58057 h 5187043"/>
              <a:gd name="connsiteX47" fmla="*/ 4132943 w 5421086"/>
              <a:gd name="connsiteY47" fmla="*/ 79828 h 5187043"/>
              <a:gd name="connsiteX48" fmla="*/ 4165600 w 5421086"/>
              <a:gd name="connsiteY48" fmla="*/ 79828 h 5187043"/>
              <a:gd name="connsiteX49" fmla="*/ 5243286 w 5421086"/>
              <a:gd name="connsiteY49" fmla="*/ 112486 h 5187043"/>
              <a:gd name="connsiteX50" fmla="*/ 5232400 w 5421086"/>
              <a:gd name="connsiteY50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429024 w 5421086"/>
              <a:gd name="connsiteY6" fmla="*/ 1928826 h 5187043"/>
              <a:gd name="connsiteX7" fmla="*/ 3196771 w 5421086"/>
              <a:gd name="connsiteY7" fmla="*/ 2191657 h 5187043"/>
              <a:gd name="connsiteX8" fmla="*/ 3523343 w 5421086"/>
              <a:gd name="connsiteY8" fmla="*/ 2431143 h 5187043"/>
              <a:gd name="connsiteX9" fmla="*/ 3360057 w 5421086"/>
              <a:gd name="connsiteY9" fmla="*/ 2855686 h 5187043"/>
              <a:gd name="connsiteX10" fmla="*/ 3055257 w 5421086"/>
              <a:gd name="connsiteY10" fmla="*/ 3008086 h 5187043"/>
              <a:gd name="connsiteX11" fmla="*/ 2728686 w 5421086"/>
              <a:gd name="connsiteY11" fmla="*/ 3040743 h 5187043"/>
              <a:gd name="connsiteX12" fmla="*/ 2510971 w 5421086"/>
              <a:gd name="connsiteY12" fmla="*/ 3171371 h 5187043"/>
              <a:gd name="connsiteX13" fmla="*/ 2260600 w 5421086"/>
              <a:gd name="connsiteY13" fmla="*/ 3269343 h 5187043"/>
              <a:gd name="connsiteX14" fmla="*/ 2064657 w 5421086"/>
              <a:gd name="connsiteY14" fmla="*/ 3269343 h 5187043"/>
              <a:gd name="connsiteX15" fmla="*/ 1571636 w 5421086"/>
              <a:gd name="connsiteY15" fmla="*/ 3786214 h 5187043"/>
              <a:gd name="connsiteX16" fmla="*/ 812800 w 5421086"/>
              <a:gd name="connsiteY16" fmla="*/ 3683000 h 5187043"/>
              <a:gd name="connsiteX17" fmla="*/ 769257 w 5421086"/>
              <a:gd name="connsiteY17" fmla="*/ 4205514 h 5187043"/>
              <a:gd name="connsiteX18" fmla="*/ 1008743 w 5421086"/>
              <a:gd name="connsiteY18" fmla="*/ 4238171 h 5187043"/>
              <a:gd name="connsiteX19" fmla="*/ 1172029 w 5421086"/>
              <a:gd name="connsiteY19" fmla="*/ 4586514 h 5187043"/>
              <a:gd name="connsiteX20" fmla="*/ 769257 w 5421086"/>
              <a:gd name="connsiteY20" fmla="*/ 4978400 h 5187043"/>
              <a:gd name="connsiteX21" fmla="*/ 758371 w 5421086"/>
              <a:gd name="connsiteY21" fmla="*/ 4978400 h 5187043"/>
              <a:gd name="connsiteX22" fmla="*/ 660400 w 5421086"/>
              <a:gd name="connsiteY22" fmla="*/ 5141686 h 5187043"/>
              <a:gd name="connsiteX23" fmla="*/ 4720771 w 5421086"/>
              <a:gd name="connsiteY23" fmla="*/ 5141686 h 5187043"/>
              <a:gd name="connsiteX24" fmla="*/ 4666343 w 5421086"/>
              <a:gd name="connsiteY24" fmla="*/ 4869543 h 5187043"/>
              <a:gd name="connsiteX25" fmla="*/ 4002314 w 5421086"/>
              <a:gd name="connsiteY25" fmla="*/ 4575628 h 5187043"/>
              <a:gd name="connsiteX26" fmla="*/ 3338286 w 5421086"/>
              <a:gd name="connsiteY26" fmla="*/ 4216400 h 5187043"/>
              <a:gd name="connsiteX27" fmla="*/ 3338286 w 5421086"/>
              <a:gd name="connsiteY27" fmla="*/ 3595914 h 5187043"/>
              <a:gd name="connsiteX28" fmla="*/ 3436257 w 5421086"/>
              <a:gd name="connsiteY28" fmla="*/ 3574143 h 5187043"/>
              <a:gd name="connsiteX29" fmla="*/ 4132943 w 5421086"/>
              <a:gd name="connsiteY29" fmla="*/ 2768600 h 5187043"/>
              <a:gd name="connsiteX30" fmla="*/ 3849914 w 5421086"/>
              <a:gd name="connsiteY30" fmla="*/ 2082800 h 5187043"/>
              <a:gd name="connsiteX31" fmla="*/ 3664857 w 5421086"/>
              <a:gd name="connsiteY31" fmla="*/ 1952171 h 5187043"/>
              <a:gd name="connsiteX32" fmla="*/ 3828143 w 5421086"/>
              <a:gd name="connsiteY32" fmla="*/ 1832428 h 5187043"/>
              <a:gd name="connsiteX33" fmla="*/ 4176486 w 5421086"/>
              <a:gd name="connsiteY33" fmla="*/ 1712686 h 5187043"/>
              <a:gd name="connsiteX34" fmla="*/ 4328886 w 5421086"/>
              <a:gd name="connsiteY34" fmla="*/ 1658257 h 5187043"/>
              <a:gd name="connsiteX35" fmla="*/ 4437743 w 5421086"/>
              <a:gd name="connsiteY35" fmla="*/ 1527628 h 5187043"/>
              <a:gd name="connsiteX36" fmla="*/ 4524829 w 5421086"/>
              <a:gd name="connsiteY36" fmla="*/ 1320800 h 5187043"/>
              <a:gd name="connsiteX37" fmla="*/ 4220029 w 5421086"/>
              <a:gd name="connsiteY37" fmla="*/ 972457 h 5187043"/>
              <a:gd name="connsiteX38" fmla="*/ 3860800 w 5421086"/>
              <a:gd name="connsiteY38" fmla="*/ 918028 h 5187043"/>
              <a:gd name="connsiteX39" fmla="*/ 3817257 w 5421086"/>
              <a:gd name="connsiteY39" fmla="*/ 830943 h 5187043"/>
              <a:gd name="connsiteX40" fmla="*/ 3849914 w 5421086"/>
              <a:gd name="connsiteY40" fmla="*/ 743857 h 5187043"/>
              <a:gd name="connsiteX41" fmla="*/ 4002314 w 5421086"/>
              <a:gd name="connsiteY41" fmla="*/ 645886 h 5187043"/>
              <a:gd name="connsiteX42" fmla="*/ 4176486 w 5421086"/>
              <a:gd name="connsiteY42" fmla="*/ 537028 h 5187043"/>
              <a:gd name="connsiteX43" fmla="*/ 4187371 w 5421086"/>
              <a:gd name="connsiteY43" fmla="*/ 449943 h 5187043"/>
              <a:gd name="connsiteX44" fmla="*/ 4263571 w 5421086"/>
              <a:gd name="connsiteY44" fmla="*/ 362857 h 5187043"/>
              <a:gd name="connsiteX45" fmla="*/ 3991429 w 5421086"/>
              <a:gd name="connsiteY45" fmla="*/ 58057 h 5187043"/>
              <a:gd name="connsiteX46" fmla="*/ 4132943 w 5421086"/>
              <a:gd name="connsiteY46" fmla="*/ 79828 h 5187043"/>
              <a:gd name="connsiteX47" fmla="*/ 4165600 w 5421086"/>
              <a:gd name="connsiteY47" fmla="*/ 79828 h 5187043"/>
              <a:gd name="connsiteX48" fmla="*/ 5243286 w 5421086"/>
              <a:gd name="connsiteY48" fmla="*/ 112486 h 5187043"/>
              <a:gd name="connsiteX49" fmla="*/ 5232400 w 5421086"/>
              <a:gd name="connsiteY49" fmla="*/ 90714 h 518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421086" h="5187043">
                <a:moveTo>
                  <a:pt x="5297714" y="90714"/>
                </a:moveTo>
                <a:cubicBezTo>
                  <a:pt x="4663621" y="45357"/>
                  <a:pt x="4029528" y="0"/>
                  <a:pt x="3849914" y="47171"/>
                </a:cubicBezTo>
                <a:cubicBezTo>
                  <a:pt x="3670300" y="94342"/>
                  <a:pt x="4265386" y="243114"/>
                  <a:pt x="4220029" y="373743"/>
                </a:cubicBezTo>
                <a:cubicBezTo>
                  <a:pt x="4174672" y="504372"/>
                  <a:pt x="3683000" y="703943"/>
                  <a:pt x="3577771" y="830943"/>
                </a:cubicBezTo>
                <a:cubicBezTo>
                  <a:pt x="3472542" y="957943"/>
                  <a:pt x="3508828" y="1050472"/>
                  <a:pt x="3588657" y="1135743"/>
                </a:cubicBezTo>
                <a:cubicBezTo>
                  <a:pt x="3668486" y="1221014"/>
                  <a:pt x="4083348" y="1210391"/>
                  <a:pt x="4056743" y="1342571"/>
                </a:cubicBezTo>
                <a:cubicBezTo>
                  <a:pt x="4030138" y="1474751"/>
                  <a:pt x="3572353" y="1787312"/>
                  <a:pt x="3429024" y="1928826"/>
                </a:cubicBezTo>
                <a:cubicBezTo>
                  <a:pt x="3285695" y="2070340"/>
                  <a:pt x="3181051" y="2107938"/>
                  <a:pt x="3196771" y="2191657"/>
                </a:cubicBezTo>
                <a:cubicBezTo>
                  <a:pt x="3212491" y="2275376"/>
                  <a:pt x="3496129" y="2320472"/>
                  <a:pt x="3523343" y="2431143"/>
                </a:cubicBezTo>
                <a:cubicBezTo>
                  <a:pt x="3550557" y="2541814"/>
                  <a:pt x="3438071" y="2759529"/>
                  <a:pt x="3360057" y="2855686"/>
                </a:cubicBezTo>
                <a:cubicBezTo>
                  <a:pt x="3282043" y="2951843"/>
                  <a:pt x="3160485" y="2977243"/>
                  <a:pt x="3055257" y="3008086"/>
                </a:cubicBezTo>
                <a:cubicBezTo>
                  <a:pt x="2950029" y="3038929"/>
                  <a:pt x="2819400" y="3013529"/>
                  <a:pt x="2728686" y="3040743"/>
                </a:cubicBezTo>
                <a:cubicBezTo>
                  <a:pt x="2637972" y="3067957"/>
                  <a:pt x="2588985" y="3133271"/>
                  <a:pt x="2510971" y="3171371"/>
                </a:cubicBezTo>
                <a:cubicBezTo>
                  <a:pt x="2432957" y="3209471"/>
                  <a:pt x="2334986" y="3253014"/>
                  <a:pt x="2260600" y="3269343"/>
                </a:cubicBezTo>
                <a:cubicBezTo>
                  <a:pt x="2186214" y="3285672"/>
                  <a:pt x="2179484" y="3183198"/>
                  <a:pt x="2064657" y="3269343"/>
                </a:cubicBezTo>
                <a:cubicBezTo>
                  <a:pt x="1949830" y="3355488"/>
                  <a:pt x="1780279" y="3717271"/>
                  <a:pt x="1571636" y="3786214"/>
                </a:cubicBezTo>
                <a:cubicBezTo>
                  <a:pt x="1362993" y="3855157"/>
                  <a:pt x="946530" y="3613117"/>
                  <a:pt x="812800" y="3683000"/>
                </a:cubicBezTo>
                <a:cubicBezTo>
                  <a:pt x="679070" y="3752883"/>
                  <a:pt x="736600" y="4112986"/>
                  <a:pt x="769257" y="4205514"/>
                </a:cubicBezTo>
                <a:cubicBezTo>
                  <a:pt x="801914" y="4298043"/>
                  <a:pt x="941614" y="4174671"/>
                  <a:pt x="1008743" y="4238171"/>
                </a:cubicBezTo>
                <a:cubicBezTo>
                  <a:pt x="1075872" y="4301671"/>
                  <a:pt x="1211943" y="4463142"/>
                  <a:pt x="1172029" y="4586514"/>
                </a:cubicBezTo>
                <a:cubicBezTo>
                  <a:pt x="1132115" y="4709886"/>
                  <a:pt x="838200" y="4913086"/>
                  <a:pt x="769257" y="4978400"/>
                </a:cubicBezTo>
                <a:cubicBezTo>
                  <a:pt x="700314" y="5043714"/>
                  <a:pt x="776514" y="4951186"/>
                  <a:pt x="758371" y="4978400"/>
                </a:cubicBezTo>
                <a:cubicBezTo>
                  <a:pt x="740228" y="5005614"/>
                  <a:pt x="0" y="5114472"/>
                  <a:pt x="660400" y="5141686"/>
                </a:cubicBezTo>
                <a:cubicBezTo>
                  <a:pt x="1320800" y="5168900"/>
                  <a:pt x="4053114" y="5187043"/>
                  <a:pt x="4720771" y="5141686"/>
                </a:cubicBezTo>
                <a:cubicBezTo>
                  <a:pt x="5388428" y="5096329"/>
                  <a:pt x="4786086" y="4963886"/>
                  <a:pt x="4666343" y="4869543"/>
                </a:cubicBezTo>
                <a:cubicBezTo>
                  <a:pt x="4546600" y="4775200"/>
                  <a:pt x="4223657" y="4684485"/>
                  <a:pt x="4002314" y="4575628"/>
                </a:cubicBezTo>
                <a:cubicBezTo>
                  <a:pt x="3780971" y="4466771"/>
                  <a:pt x="3448957" y="4379686"/>
                  <a:pt x="3338286" y="4216400"/>
                </a:cubicBezTo>
                <a:cubicBezTo>
                  <a:pt x="3227615" y="4053114"/>
                  <a:pt x="3321958" y="3702957"/>
                  <a:pt x="3338286" y="3595914"/>
                </a:cubicBezTo>
                <a:cubicBezTo>
                  <a:pt x="3354614" y="3488871"/>
                  <a:pt x="3303814" y="3712029"/>
                  <a:pt x="3436257" y="3574143"/>
                </a:cubicBezTo>
                <a:cubicBezTo>
                  <a:pt x="3568700" y="3436257"/>
                  <a:pt x="4064000" y="3017157"/>
                  <a:pt x="4132943" y="2768600"/>
                </a:cubicBezTo>
                <a:cubicBezTo>
                  <a:pt x="4201886" y="2520043"/>
                  <a:pt x="3927928" y="2218872"/>
                  <a:pt x="3849914" y="2082800"/>
                </a:cubicBezTo>
                <a:cubicBezTo>
                  <a:pt x="3771900" y="1946728"/>
                  <a:pt x="3668486" y="1993900"/>
                  <a:pt x="3664857" y="1952171"/>
                </a:cubicBezTo>
                <a:cubicBezTo>
                  <a:pt x="3661228" y="1910442"/>
                  <a:pt x="3742872" y="1872342"/>
                  <a:pt x="3828143" y="1832428"/>
                </a:cubicBezTo>
                <a:cubicBezTo>
                  <a:pt x="3913414" y="1792514"/>
                  <a:pt x="4176486" y="1712686"/>
                  <a:pt x="4176486" y="1712686"/>
                </a:cubicBezTo>
                <a:cubicBezTo>
                  <a:pt x="4259943" y="1683657"/>
                  <a:pt x="4285343" y="1689100"/>
                  <a:pt x="4328886" y="1658257"/>
                </a:cubicBezTo>
                <a:cubicBezTo>
                  <a:pt x="4372429" y="1627414"/>
                  <a:pt x="4405086" y="1583871"/>
                  <a:pt x="4437743" y="1527628"/>
                </a:cubicBezTo>
                <a:cubicBezTo>
                  <a:pt x="4470400" y="1471385"/>
                  <a:pt x="4561115" y="1413328"/>
                  <a:pt x="4524829" y="1320800"/>
                </a:cubicBezTo>
                <a:cubicBezTo>
                  <a:pt x="4488543" y="1228272"/>
                  <a:pt x="4330700" y="1039586"/>
                  <a:pt x="4220029" y="972457"/>
                </a:cubicBezTo>
                <a:cubicBezTo>
                  <a:pt x="4109358" y="905328"/>
                  <a:pt x="3927929" y="941614"/>
                  <a:pt x="3860800" y="918028"/>
                </a:cubicBezTo>
                <a:cubicBezTo>
                  <a:pt x="3793671" y="894442"/>
                  <a:pt x="3819071" y="859971"/>
                  <a:pt x="3817257" y="830943"/>
                </a:cubicBezTo>
                <a:cubicBezTo>
                  <a:pt x="3815443" y="801915"/>
                  <a:pt x="3819071" y="774700"/>
                  <a:pt x="3849914" y="743857"/>
                </a:cubicBezTo>
                <a:cubicBezTo>
                  <a:pt x="3880757" y="713014"/>
                  <a:pt x="4002314" y="645886"/>
                  <a:pt x="4002314" y="645886"/>
                </a:cubicBezTo>
                <a:cubicBezTo>
                  <a:pt x="4056743" y="611415"/>
                  <a:pt x="4145643" y="569685"/>
                  <a:pt x="4176486" y="537028"/>
                </a:cubicBezTo>
                <a:cubicBezTo>
                  <a:pt x="4207329" y="504371"/>
                  <a:pt x="4172857" y="478971"/>
                  <a:pt x="4187371" y="449943"/>
                </a:cubicBezTo>
                <a:cubicBezTo>
                  <a:pt x="4201885" y="420915"/>
                  <a:pt x="4296228" y="428171"/>
                  <a:pt x="4263571" y="362857"/>
                </a:cubicBezTo>
                <a:cubicBezTo>
                  <a:pt x="4230914" y="297543"/>
                  <a:pt x="4013200" y="105228"/>
                  <a:pt x="3991429" y="58057"/>
                </a:cubicBezTo>
                <a:cubicBezTo>
                  <a:pt x="3969658" y="10886"/>
                  <a:pt x="4103915" y="76200"/>
                  <a:pt x="4132943" y="79828"/>
                </a:cubicBezTo>
                <a:cubicBezTo>
                  <a:pt x="4161972" y="83457"/>
                  <a:pt x="4165600" y="79828"/>
                  <a:pt x="4165600" y="79828"/>
                </a:cubicBezTo>
                <a:lnTo>
                  <a:pt x="5243286" y="112486"/>
                </a:lnTo>
                <a:cubicBezTo>
                  <a:pt x="5421086" y="114300"/>
                  <a:pt x="5326743" y="102507"/>
                  <a:pt x="5232400" y="90714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642918"/>
            <a:ext cx="6072230" cy="7858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Отправь в плавание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000636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5000636"/>
            <a:ext cx="1188000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5000636"/>
            <a:ext cx="1188000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5000636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5000636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000" cap="all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429264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0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endParaRPr lang="ru-RU" sz="2000" cap="all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5429264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000" cap="all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cap="all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5429264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HBr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0298" y="5429264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5429264"/>
            <a:ext cx="1188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66FF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Блок-схема: знак завершения 19"/>
          <p:cNvSpPr>
            <a:spLocks/>
          </p:cNvSpPr>
          <p:nvPr/>
        </p:nvSpPr>
        <p:spPr>
          <a:xfrm>
            <a:off x="5715008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72264" y="3357562"/>
            <a:ext cx="1620000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Управляющая кнопка: возврат 23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143900" y="5857892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08663 -0.3444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61736 -0.4071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04201 -0.4071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21094 -0.3967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8281 -0.3967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834 L -0.0342 -0.3340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4033 -0.32361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52813 -0.32361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1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52813 -0.38611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 descr="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571612"/>
            <a:ext cx="1358900" cy="130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6429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Город умений</a:t>
            </a:r>
            <a:endParaRPr lang="ru-RU" sz="6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14488"/>
            <a:ext cx="6072230" cy="121444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Подбери ключ к замку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857496"/>
            <a:ext cx="1571636" cy="914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8186" y="3009896"/>
            <a:ext cx="1571636" cy="914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0586" y="3162296"/>
            <a:ext cx="1981216" cy="914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2986" y="3314696"/>
            <a:ext cx="1981216" cy="914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95386" y="3467096"/>
            <a:ext cx="2247920" cy="914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5386" y="3467096"/>
            <a:ext cx="1981216" cy="914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ZnSO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7786" y="3619496"/>
            <a:ext cx="1981216" cy="914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00186" y="3771896"/>
            <a:ext cx="1981216" cy="914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52586" y="3924296"/>
            <a:ext cx="2147910" cy="914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MgSO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86578" y="335756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+4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applause-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29124" y="3214686"/>
            <a:ext cx="304800" cy="304800"/>
          </a:xfrm>
          <a:prstGeom prst="rect">
            <a:avLst/>
          </a:prstGeom>
        </p:spPr>
      </p:pic>
      <p:sp>
        <p:nvSpPr>
          <p:cNvPr id="20" name="Блок-схема: знак завершения 19"/>
          <p:cNvSpPr>
            <a:spLocks noChangeAspect="1"/>
          </p:cNvSpPr>
          <p:nvPr/>
        </p:nvSpPr>
        <p:spPr>
          <a:xfrm>
            <a:off x="3643306" y="6000768"/>
            <a:ext cx="1846810" cy="468000"/>
          </a:xfrm>
          <a:prstGeom prst="flowChartTerminato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Начать игру</a:t>
            </a:r>
            <a:endParaRPr lang="ru-RU" dirty="0"/>
          </a:p>
        </p:txBody>
      </p:sp>
      <p:sp>
        <p:nvSpPr>
          <p:cNvPr id="21" name="Блок-схема: знак завершения 20"/>
          <p:cNvSpPr>
            <a:spLocks/>
          </p:cNvSpPr>
          <p:nvPr/>
        </p:nvSpPr>
        <p:spPr>
          <a:xfrm>
            <a:off x="5643570" y="6000768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Управляющая кнопка: возврат 21">
            <a:hlinkClick r:id="rId6" action="ppaction://hlinksldjump" highlightClick="1"/>
          </p:cNvPr>
          <p:cNvSpPr>
            <a:spLocks noChangeAspect="1"/>
          </p:cNvSpPr>
          <p:nvPr/>
        </p:nvSpPr>
        <p:spPr>
          <a:xfrm>
            <a:off x="8143900" y="5857892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9566 0.1203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1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55591 0.1506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75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50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1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21637" y="428604"/>
            <a:ext cx="5500726" cy="135732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Город</a:t>
            </a:r>
          </a:p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следопытов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8" descr="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71480"/>
            <a:ext cx="1752600" cy="1016000"/>
          </a:xfrm>
          <a:prstGeom prst="rect">
            <a:avLst/>
          </a:prstGeom>
          <a:noFill/>
        </p:spPr>
      </p:pic>
      <p:sp>
        <p:nvSpPr>
          <p:cNvPr id="9" name="Куб 8">
            <a:hlinkClick r:id="rId4" action="ppaction://hlinksldjump"/>
          </p:cNvPr>
          <p:cNvSpPr/>
          <p:nvPr/>
        </p:nvSpPr>
        <p:spPr>
          <a:xfrm>
            <a:off x="1428728" y="2786058"/>
            <a:ext cx="1216152" cy="1216152"/>
          </a:xfrm>
          <a:prstGeom prst="cube">
            <a:avLst/>
          </a:prstGeom>
          <a:solidFill>
            <a:srgbClr val="66FF33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Ящик № 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Куб 9">
            <a:hlinkClick r:id="rId5" action="ppaction://hlinksldjump"/>
          </p:cNvPr>
          <p:cNvSpPr/>
          <p:nvPr/>
        </p:nvSpPr>
        <p:spPr>
          <a:xfrm>
            <a:off x="3143240" y="2786058"/>
            <a:ext cx="1216152" cy="1216152"/>
          </a:xfrm>
          <a:prstGeom prst="cub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Ящик № 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Куб 10">
            <a:hlinkClick r:id="rId6" action="ppaction://hlinksldjump"/>
          </p:cNvPr>
          <p:cNvSpPr/>
          <p:nvPr/>
        </p:nvSpPr>
        <p:spPr>
          <a:xfrm>
            <a:off x="4857752" y="2786058"/>
            <a:ext cx="1216152" cy="1216152"/>
          </a:xfrm>
          <a:prstGeom prst="cub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Ящик № 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4357694"/>
            <a:ext cx="7429552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ящиках 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№ 1, № 2, № 3 </a:t>
            </a: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разных колбах находятся разные вещества. Определи в какой банке находится каждое вещество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Блок-схема: знак завершения 12"/>
          <p:cNvSpPr>
            <a:spLocks noChangeAspect="1"/>
          </p:cNvSpPr>
          <p:nvPr/>
        </p:nvSpPr>
        <p:spPr>
          <a:xfrm>
            <a:off x="6429388" y="2714620"/>
            <a:ext cx="2235200" cy="792000"/>
          </a:xfrm>
          <a:prstGeom prst="flowChartTermina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Выбери ящик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правляющая кнопка: возврат 14">
            <a:hlinkClick r:id="rId7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810000" y="4929198"/>
            <a:ext cx="7524000" cy="16430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95677" y="2349000"/>
            <a:ext cx="124412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3240" y="2349000"/>
            <a:ext cx="126144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428604"/>
            <a:ext cx="5500726" cy="135732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Город</a:t>
            </a:r>
          </a:p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следопытов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/>
          <p:cNvPicPr preferRelativeResize="0">
            <a:picLocks noChangeArrowheads="1"/>
          </p:cNvPicPr>
          <p:nvPr/>
        </p:nvPicPr>
        <p:blipFill>
          <a:blip r:embed="rId4" cstate="print"/>
          <a:srcRect l="15548" t="13418" r="4958" b="8718"/>
          <a:stretch>
            <a:fillRect/>
          </a:stretch>
        </p:blipFill>
        <p:spPr bwMode="auto">
          <a:xfrm>
            <a:off x="7095228" y="5214950"/>
            <a:ext cx="1095767" cy="11160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 preferRelativeResize="0">
            <a:picLocks noChangeArrowheads="1"/>
          </p:cNvPicPr>
          <p:nvPr/>
        </p:nvPicPr>
        <p:blipFill>
          <a:blip r:embed="rId5" cstate="print"/>
          <a:srcRect b="4547"/>
          <a:stretch>
            <a:fillRect/>
          </a:stretch>
        </p:blipFill>
        <p:spPr bwMode="auto">
          <a:xfrm>
            <a:off x="953007" y="5214950"/>
            <a:ext cx="1094400" cy="11160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7821" y="5214950"/>
            <a:ext cx="1094400" cy="1116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414" y="5214950"/>
            <a:ext cx="1094400" cy="11160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1538" y="2349000"/>
            <a:ext cx="124412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69838" y="2349000"/>
            <a:ext cx="124412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071802" y="3293271"/>
            <a:ext cx="1357322" cy="2714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медь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00892" y="3293271"/>
            <a:ext cx="1357322" cy="2714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уголь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29190" y="3293271"/>
            <a:ext cx="1357322" cy="2714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сера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00100" y="3293271"/>
            <a:ext cx="1357322" cy="27145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сахар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Управляющая кнопка: возврат 15">
            <a:hlinkClick r:id="rId8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1214414" y="642918"/>
            <a:ext cx="1216152" cy="1216152"/>
          </a:xfrm>
          <a:prstGeom prst="cube">
            <a:avLst/>
          </a:prstGeom>
          <a:solidFill>
            <a:srgbClr val="66FF33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Ящик № 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928662" y="4929198"/>
            <a:ext cx="7286676" cy="16430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95677" y="2349000"/>
            <a:ext cx="124412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3240" y="2349000"/>
            <a:ext cx="126144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428604"/>
            <a:ext cx="5500726" cy="135732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Город</a:t>
            </a:r>
          </a:p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следопытов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/>
          <p:cNvPicPr preferRelativeResize="0"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5548" t="13418" r="4958" b="8718"/>
          <a:stretch>
            <a:fillRect/>
          </a:stretch>
        </p:blipFill>
        <p:spPr bwMode="auto">
          <a:xfrm>
            <a:off x="7095228" y="5214950"/>
            <a:ext cx="1095767" cy="11160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2209" y="5214950"/>
            <a:ext cx="1094400" cy="11160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1538" y="2349000"/>
            <a:ext cx="124412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69838" y="2349000"/>
            <a:ext cx="124412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071802" y="3293271"/>
            <a:ext cx="1357322" cy="271458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соль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00892" y="3293271"/>
            <a:ext cx="1368000" cy="271458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крахмал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29190" y="3293271"/>
            <a:ext cx="1357322" cy="271458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сода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00100" y="3293271"/>
            <a:ext cx="1357322" cy="271458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сахар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6" cstate="print"/>
          <a:srcRect l="15789" t="48303" r="28947" b="9276"/>
          <a:stretch>
            <a:fillRect/>
          </a:stretch>
        </p:blipFill>
        <p:spPr bwMode="auto">
          <a:xfrm>
            <a:off x="1000100" y="5214950"/>
            <a:ext cx="1080000" cy="11160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8718" y="5214950"/>
            <a:ext cx="1094400" cy="11160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Куб 16"/>
          <p:cNvSpPr/>
          <p:nvPr/>
        </p:nvSpPr>
        <p:spPr>
          <a:xfrm>
            <a:off x="1285852" y="642918"/>
            <a:ext cx="1216152" cy="1216152"/>
          </a:xfrm>
          <a:prstGeom prst="cub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Ящик № 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правляющая кнопка: возврат 17">
            <a:hlinkClick r:id="rId8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95677" y="2349000"/>
            <a:ext cx="124412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3240" y="2349000"/>
            <a:ext cx="126144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428604"/>
            <a:ext cx="5500726" cy="135732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Город</a:t>
            </a:r>
          </a:p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следопытов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1538" y="2349000"/>
            <a:ext cx="124412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69838" y="2349000"/>
            <a:ext cx="124412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071802" y="3293271"/>
            <a:ext cx="1357322" cy="61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нафталин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00892" y="3293271"/>
            <a:ext cx="1357322" cy="61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вода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29190" y="3293271"/>
            <a:ext cx="1357322" cy="61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уксусная кислота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57224" y="3293271"/>
            <a:ext cx="1571636" cy="61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нашатырный спирт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1538" y="4714884"/>
            <a:ext cx="7000924" cy="16430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072074"/>
            <a:ext cx="1094400" cy="11160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024449"/>
            <a:ext cx="1094400" cy="11160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5072074"/>
            <a:ext cx="1094400" cy="11160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 preferRelativeResize="0">
            <a:picLocks noChangeArrowheads="1"/>
          </p:cNvPicPr>
          <p:nvPr/>
        </p:nvPicPr>
        <p:blipFill>
          <a:blip r:embed="rId7" cstate="print"/>
          <a:srcRect l="4983" r="35215" b="7766"/>
          <a:stretch>
            <a:fillRect/>
          </a:stretch>
        </p:blipFill>
        <p:spPr bwMode="auto">
          <a:xfrm>
            <a:off x="6715140" y="5048262"/>
            <a:ext cx="1094400" cy="11160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Куб 16">
            <a:hlinkClick r:id="rId8" action="ppaction://hlinksldjump"/>
          </p:cNvPr>
          <p:cNvSpPr/>
          <p:nvPr/>
        </p:nvSpPr>
        <p:spPr>
          <a:xfrm>
            <a:off x="1142976" y="714356"/>
            <a:ext cx="1216152" cy="1216152"/>
          </a:xfrm>
          <a:prstGeom prst="cub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Ящик № 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правляющая кнопка: возврат 17">
            <a:hlinkClick r:id="rId9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2058" y="3694048"/>
            <a:ext cx="7786742" cy="162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Запиши формулы в порядке уменьшения массовой доли хлора и серы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носка-облако 5"/>
          <p:cNvSpPr>
            <a:spLocks noChangeAspect="1"/>
          </p:cNvSpPr>
          <p:nvPr/>
        </p:nvSpPr>
        <p:spPr>
          <a:xfrm flipH="1">
            <a:off x="571472" y="2035959"/>
            <a:ext cx="2460055" cy="1728000"/>
          </a:xfrm>
          <a:prstGeom prst="cloudCallout">
            <a:avLst>
              <a:gd name="adj1" fmla="val -62420"/>
              <a:gd name="adj2" fmla="val 566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SCl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SCl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000100" y="785794"/>
            <a:ext cx="2486036" cy="785818"/>
          </a:xfrm>
          <a:prstGeom prst="wedgeRectCallout">
            <a:avLst>
              <a:gd name="adj1" fmla="val 55795"/>
              <a:gd name="adj2" fmla="val 115233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Задания на массовую долю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0" descr="1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8617">
            <a:off x="7233616" y="430557"/>
            <a:ext cx="1239837" cy="1295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428604"/>
            <a:ext cx="5500726" cy="135732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00042"/>
            <a:ext cx="5500726" cy="135732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Ва-банк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5500702"/>
            <a:ext cx="357190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Не производя расчеты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знак завершения 11"/>
          <p:cNvSpPr>
            <a:spLocks/>
          </p:cNvSpPr>
          <p:nvPr/>
        </p:nvSpPr>
        <p:spPr>
          <a:xfrm>
            <a:off x="6000760" y="6143644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Выноска-облако 13"/>
          <p:cNvSpPr>
            <a:spLocks noChangeAspect="1"/>
          </p:cNvSpPr>
          <p:nvPr/>
        </p:nvSpPr>
        <p:spPr>
          <a:xfrm>
            <a:off x="5929322" y="3500438"/>
            <a:ext cx="2870063" cy="2016000"/>
          </a:xfrm>
          <a:prstGeom prst="cloudCallout">
            <a:avLst>
              <a:gd name="adj1" fmla="val -62420"/>
              <a:gd name="adj2" fmla="val 56625"/>
            </a:avLst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Выноска-облако 14"/>
          <p:cNvSpPr>
            <a:spLocks noChangeAspect="1"/>
          </p:cNvSpPr>
          <p:nvPr/>
        </p:nvSpPr>
        <p:spPr>
          <a:xfrm>
            <a:off x="6072198" y="2035959"/>
            <a:ext cx="2460055" cy="1728000"/>
          </a:xfrm>
          <a:prstGeom prst="cloudCallout">
            <a:avLst>
              <a:gd name="adj1" fmla="val -62420"/>
              <a:gd name="adj2" fmla="val 566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 </a:t>
            </a:r>
          </a:p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ClO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носка-облако 15"/>
          <p:cNvSpPr>
            <a:spLocks noChangeAspect="1"/>
          </p:cNvSpPr>
          <p:nvPr/>
        </p:nvSpPr>
        <p:spPr>
          <a:xfrm flipH="1">
            <a:off x="571472" y="3500438"/>
            <a:ext cx="2870063" cy="2016000"/>
          </a:xfrm>
          <a:prstGeom prst="cloudCallout">
            <a:avLst>
              <a:gd name="adj1" fmla="val -62420"/>
              <a:gd name="adj2" fmla="val 56625"/>
            </a:avLst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>
            <a:spLocks noChangeAspect="1"/>
          </p:cNvSpPr>
          <p:nvPr/>
        </p:nvSpPr>
        <p:spPr>
          <a:xfrm>
            <a:off x="7929586" y="6000768"/>
            <a:ext cx="540000" cy="540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4" grpId="1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2058" y="3694048"/>
            <a:ext cx="7786742" cy="162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Запиши формулы в порядке уменьшения массовой доли углерода и фтора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носка-облако 5"/>
          <p:cNvSpPr>
            <a:spLocks noChangeAspect="1"/>
          </p:cNvSpPr>
          <p:nvPr/>
        </p:nvSpPr>
        <p:spPr>
          <a:xfrm flipH="1">
            <a:off x="571472" y="2035959"/>
            <a:ext cx="2460055" cy="1728000"/>
          </a:xfrm>
          <a:prstGeom prst="cloudCallout">
            <a:avLst>
              <a:gd name="adj1" fmla="val -62420"/>
              <a:gd name="adj2" fmla="val 566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PF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PF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000100" y="785794"/>
            <a:ext cx="2486036" cy="785818"/>
          </a:xfrm>
          <a:prstGeom prst="wedgeRectCallout">
            <a:avLst>
              <a:gd name="adj1" fmla="val 55795"/>
              <a:gd name="adj2" fmla="val 115233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Задания на массовую долю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0" descr="1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8617">
            <a:off x="7233616" y="430557"/>
            <a:ext cx="1239837" cy="1295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428604"/>
            <a:ext cx="5500726" cy="135732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00042"/>
            <a:ext cx="5500726" cy="135732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Ва-банк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5500702"/>
            <a:ext cx="357190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Не производя расчеты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знак завершения 11"/>
          <p:cNvSpPr>
            <a:spLocks/>
          </p:cNvSpPr>
          <p:nvPr/>
        </p:nvSpPr>
        <p:spPr>
          <a:xfrm>
            <a:off x="6072198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Выноска-облако 13"/>
          <p:cNvSpPr>
            <a:spLocks noChangeAspect="1"/>
          </p:cNvSpPr>
          <p:nvPr/>
        </p:nvSpPr>
        <p:spPr>
          <a:xfrm>
            <a:off x="5929322" y="3536157"/>
            <a:ext cx="2870063" cy="2016000"/>
          </a:xfrm>
          <a:prstGeom prst="cloudCallout">
            <a:avLst>
              <a:gd name="adj1" fmla="val -62420"/>
              <a:gd name="adj2" fmla="val 56625"/>
            </a:avLst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Выноска-облако 14"/>
          <p:cNvSpPr>
            <a:spLocks noChangeAspect="1"/>
          </p:cNvSpPr>
          <p:nvPr/>
        </p:nvSpPr>
        <p:spPr>
          <a:xfrm>
            <a:off x="6072198" y="2035959"/>
            <a:ext cx="2460055" cy="1728000"/>
          </a:xfrm>
          <a:prstGeom prst="cloudCallout">
            <a:avLst>
              <a:gd name="adj1" fmla="val -62420"/>
              <a:gd name="adj2" fmla="val 566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носка-облако 15"/>
          <p:cNvSpPr>
            <a:spLocks noChangeAspect="1"/>
          </p:cNvSpPr>
          <p:nvPr/>
        </p:nvSpPr>
        <p:spPr>
          <a:xfrm flipH="1">
            <a:off x="714348" y="3536157"/>
            <a:ext cx="2870063" cy="2016000"/>
          </a:xfrm>
          <a:prstGeom prst="cloudCallout">
            <a:avLst>
              <a:gd name="adj1" fmla="val -62420"/>
              <a:gd name="adj2" fmla="val 56625"/>
            </a:avLst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PF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PF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>
            <a:spLocks noChangeAspect="1"/>
          </p:cNvSpPr>
          <p:nvPr/>
        </p:nvSpPr>
        <p:spPr>
          <a:xfrm>
            <a:off x="8072462" y="6000768"/>
            <a:ext cx="540000" cy="540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41590" y="3998362"/>
            <a:ext cx="7786742" cy="1628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Запиши формулы в порядке уменьшения массовой доли водорода и углерода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носка-облако 5"/>
          <p:cNvSpPr>
            <a:spLocks noChangeAspect="1"/>
          </p:cNvSpPr>
          <p:nvPr/>
        </p:nvSpPr>
        <p:spPr>
          <a:xfrm flipH="1">
            <a:off x="428596" y="1857364"/>
            <a:ext cx="3126318" cy="2196000"/>
          </a:xfrm>
          <a:prstGeom prst="cloudCallout">
            <a:avLst>
              <a:gd name="adj1" fmla="val -62420"/>
              <a:gd name="adj2" fmla="val 566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</a:t>
            </a:r>
          </a:p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000100" y="785794"/>
            <a:ext cx="2486036" cy="785818"/>
          </a:xfrm>
          <a:prstGeom prst="wedgeRectCallout">
            <a:avLst>
              <a:gd name="adj1" fmla="val 55795"/>
              <a:gd name="adj2" fmla="val 115233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Задания на массовую долю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0" descr="1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8617">
            <a:off x="7466640" y="597310"/>
            <a:ext cx="1137043" cy="118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428604"/>
            <a:ext cx="5500726" cy="135732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00042"/>
            <a:ext cx="5500726" cy="135732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Ва-банк</a:t>
            </a:r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5500702"/>
            <a:ext cx="357190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Не производя расчеты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знак завершения 11"/>
          <p:cNvSpPr>
            <a:spLocks/>
          </p:cNvSpPr>
          <p:nvPr/>
        </p:nvSpPr>
        <p:spPr>
          <a:xfrm>
            <a:off x="6286512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Выноска-облако 13"/>
          <p:cNvSpPr>
            <a:spLocks noChangeAspect="1"/>
          </p:cNvSpPr>
          <p:nvPr/>
        </p:nvSpPr>
        <p:spPr>
          <a:xfrm>
            <a:off x="5429256" y="3143248"/>
            <a:ext cx="3331322" cy="2340000"/>
          </a:xfrm>
          <a:prstGeom prst="cloudCallout">
            <a:avLst>
              <a:gd name="adj1" fmla="val -62420"/>
              <a:gd name="adj2" fmla="val 56625"/>
            </a:avLst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Выноска-облако 14"/>
          <p:cNvSpPr>
            <a:spLocks noChangeAspect="1"/>
          </p:cNvSpPr>
          <p:nvPr/>
        </p:nvSpPr>
        <p:spPr>
          <a:xfrm>
            <a:off x="5143504" y="1857364"/>
            <a:ext cx="3126318" cy="2196000"/>
          </a:xfrm>
          <a:prstGeom prst="cloudCallout">
            <a:avLst>
              <a:gd name="adj1" fmla="val -62420"/>
              <a:gd name="adj2" fmla="val 5662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</a:t>
            </a:r>
          </a:p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носка-облако 15"/>
          <p:cNvSpPr>
            <a:spLocks noChangeAspect="1"/>
          </p:cNvSpPr>
          <p:nvPr/>
        </p:nvSpPr>
        <p:spPr>
          <a:xfrm flipH="1">
            <a:off x="428594" y="3071810"/>
            <a:ext cx="3331322" cy="2340000"/>
          </a:xfrm>
          <a:prstGeom prst="cloudCallout">
            <a:avLst>
              <a:gd name="adj1" fmla="val -62420"/>
              <a:gd name="adj2" fmla="val 56625"/>
            </a:avLst>
          </a:prstGeom>
          <a:solidFill>
            <a:srgbClr val="0066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3" name="Управляющая кнопка: возврат 12">
            <a:hlinkClick r:id="rId5" action="ppaction://hlinksldjump" highlightClick="1"/>
          </p:cNvPr>
          <p:cNvSpPr>
            <a:spLocks noChangeAspect="1"/>
          </p:cNvSpPr>
          <p:nvPr/>
        </p:nvSpPr>
        <p:spPr>
          <a:xfrm>
            <a:off x="8143900" y="5857892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857628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71472" y="5357826"/>
            <a:ext cx="1404000" cy="35719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5357826"/>
            <a:ext cx="1404000" cy="35719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81564" y="5357826"/>
            <a:ext cx="1404000" cy="35719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72330" y="5357826"/>
            <a:ext cx="1404000" cy="35719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HClO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Блок-схема: знак завершения 19"/>
          <p:cNvSpPr>
            <a:spLocks/>
          </p:cNvSpPr>
          <p:nvPr/>
        </p:nvSpPr>
        <p:spPr>
          <a:xfrm>
            <a:off x="6357950" y="6000768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857628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081062" y="795318"/>
            <a:ext cx="7215238" cy="6120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Подземелье испытаний</a:t>
            </a:r>
            <a:endParaRPr lang="ru-RU" sz="6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Блок-схема: знак завершения 22"/>
          <p:cNvSpPr>
            <a:spLocks/>
          </p:cNvSpPr>
          <p:nvPr/>
        </p:nvSpPr>
        <p:spPr>
          <a:xfrm>
            <a:off x="4429124" y="6000768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7224" y="2214554"/>
            <a:ext cx="7429552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подземелье томятся узники, у вас есть возможность освободить только одного узника. Нажми на ключ и узнай пароль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b="19155"/>
          <a:stretch>
            <a:fillRect/>
          </a:stretch>
        </p:blipFill>
        <p:spPr bwMode="auto">
          <a:xfrm>
            <a:off x="2500298" y="5715016"/>
            <a:ext cx="174742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6143636" y="2000240"/>
            <a:ext cx="2571768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М-к.о</a:t>
            </a:r>
            <a:endParaRPr lang="ru-RU" sz="7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857628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44451233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1928802"/>
            <a:ext cx="3333750" cy="3333750"/>
          </a:xfrm>
          <a:prstGeom prst="rect">
            <a:avLst/>
          </a:prstGeom>
        </p:spPr>
      </p:pic>
      <p:sp>
        <p:nvSpPr>
          <p:cNvPr id="26" name="Управляющая кнопка: возврат 25">
            <a:hlinkClick r:id="rId6" action="ppaction://hlinksldjump" highlightClick="1"/>
          </p:cNvPr>
          <p:cNvSpPr>
            <a:spLocks noChangeAspect="1"/>
          </p:cNvSpPr>
          <p:nvPr/>
        </p:nvSpPr>
        <p:spPr>
          <a:xfrm>
            <a:off x="500034" y="5929330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rId7" action="ppaction://hlinksldjump" highlightClick="1"/>
          </p:cNvPr>
          <p:cNvSpPr>
            <a:spLocks noChangeAspect="1"/>
          </p:cNvSpPr>
          <p:nvPr/>
        </p:nvSpPr>
        <p:spPr>
          <a:xfrm>
            <a:off x="8215338" y="5929330"/>
            <a:ext cx="540000" cy="540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3" grpId="0" animBg="1"/>
      <p:bldP spid="24" grpId="0"/>
      <p:bldP spid="24" grpId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999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>
            <a:off x="1357290" y="1571611"/>
            <a:ext cx="4500594" cy="785819"/>
          </a:xfrm>
          <a:prstGeom prst="triangle">
            <a:avLst>
              <a:gd name="adj" fmla="val 200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>
            <a:spLocks/>
          </p:cNvSpPr>
          <p:nvPr/>
        </p:nvSpPr>
        <p:spPr>
          <a:xfrm>
            <a:off x="1357290" y="2357430"/>
            <a:ext cx="4518302" cy="334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571744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571744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571744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357187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357187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357187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464344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464344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464344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знак завершения 17"/>
          <p:cNvSpPr>
            <a:spLocks/>
          </p:cNvSpPr>
          <p:nvPr/>
        </p:nvSpPr>
        <p:spPr>
          <a:xfrm>
            <a:off x="6929454" y="4714884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Блок-схема: знак завершения 18"/>
          <p:cNvSpPr>
            <a:spLocks/>
          </p:cNvSpPr>
          <p:nvPr/>
        </p:nvSpPr>
        <p:spPr>
          <a:xfrm>
            <a:off x="6929454" y="5214950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2571744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43240" y="2571744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2571744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71604" y="357187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3438" y="464344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464344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71604" y="464344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3438" y="357187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43240" y="357187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64344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64344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64344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357158" y="5786454"/>
            <a:ext cx="5715040" cy="7143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каких окошках погаснет свет?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28662" y="6429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Врата учености</a:t>
            </a:r>
            <a:endParaRPr lang="ru-RU" sz="60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знак завершения 32"/>
          <p:cNvSpPr>
            <a:spLocks/>
          </p:cNvSpPr>
          <p:nvPr/>
        </p:nvSpPr>
        <p:spPr>
          <a:xfrm>
            <a:off x="6929454" y="4143380"/>
            <a:ext cx="1836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00760" y="2571744"/>
            <a:ext cx="2928958" cy="178595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Элементы одного периода</a:t>
            </a:r>
          </a:p>
        </p:txBody>
      </p:sp>
      <p:sp>
        <p:nvSpPr>
          <p:cNvPr id="36" name="Управляющая кнопка: далее 35">
            <a:hlinkClick r:id="rId5" action="ppaction://hlinksldjump" highlightClick="1"/>
          </p:cNvPr>
          <p:cNvSpPr>
            <a:spLocks noChangeAspect="1"/>
          </p:cNvSpPr>
          <p:nvPr/>
        </p:nvSpPr>
        <p:spPr>
          <a:xfrm>
            <a:off x="7429520" y="5857892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возврат 36">
            <a:hlinkClick r:id="rId6" action="ppaction://hlinksldjump" highlightClick="1"/>
          </p:cNvPr>
          <p:cNvSpPr>
            <a:spLocks noChangeAspect="1"/>
          </p:cNvSpPr>
          <p:nvPr/>
        </p:nvSpPr>
        <p:spPr>
          <a:xfrm>
            <a:off x="8143900" y="5857892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8" grpId="1" animBg="1"/>
      <p:bldP spid="19" grpId="0" animBg="1"/>
      <p:bldP spid="24" grpId="0" animBg="1"/>
      <p:bldP spid="25" grpId="0" animBg="1"/>
      <p:bldP spid="26" grpId="0" animBg="1"/>
      <p:bldP spid="31" grpId="0"/>
      <p:bldP spid="33" grpId="0" animBg="1"/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2" y="3857628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857628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71472" y="5357826"/>
            <a:ext cx="1656000" cy="35719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09378" y="5357826"/>
            <a:ext cx="1404000" cy="35719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KOH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72330" y="5357826"/>
            <a:ext cx="1404000" cy="35719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HOH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6425" y="5357826"/>
            <a:ext cx="1764000" cy="35719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Блок-схема: знак завершения 19"/>
          <p:cNvSpPr>
            <a:spLocks/>
          </p:cNvSpPr>
          <p:nvPr/>
        </p:nvSpPr>
        <p:spPr>
          <a:xfrm>
            <a:off x="6286512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3675" y="3857628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081062" y="795318"/>
            <a:ext cx="7215238" cy="6120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Подземелье испытаний</a:t>
            </a:r>
            <a:endParaRPr lang="ru-RU" sz="6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Блок-схема: знак завершения 22"/>
          <p:cNvSpPr>
            <a:spLocks/>
          </p:cNvSpPr>
          <p:nvPr/>
        </p:nvSpPr>
        <p:spPr>
          <a:xfrm>
            <a:off x="4357686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7224" y="2214554"/>
            <a:ext cx="7429552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подземелье томятся узники, у вас есть возможность освободить только одного узника. Нажми на ключ и узнай пароль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786454"/>
            <a:ext cx="174742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857224" y="2000240"/>
            <a:ext cx="3429024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М-</a:t>
            </a:r>
            <a:r>
              <a:rPr lang="en-US" sz="7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OH</a:t>
            </a:r>
            <a:endParaRPr lang="ru-RU" sz="7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 descr="44451233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1928802"/>
            <a:ext cx="3333750" cy="3333750"/>
          </a:xfrm>
          <a:prstGeom prst="rect">
            <a:avLst/>
          </a:prstGeom>
        </p:spPr>
      </p:pic>
      <p:sp>
        <p:nvSpPr>
          <p:cNvPr id="22" name="Управляющая кнопка: далее 21">
            <a:hlinkClick r:id="rId6" action="ppaction://hlinksldjump" highlightClick="1"/>
          </p:cNvPr>
          <p:cNvSpPr>
            <a:spLocks noChangeAspect="1"/>
          </p:cNvSpPr>
          <p:nvPr/>
        </p:nvSpPr>
        <p:spPr>
          <a:xfrm>
            <a:off x="8215338" y="5929330"/>
            <a:ext cx="540000" cy="540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3" grpId="0" animBg="1"/>
      <p:bldP spid="24" grpId="0"/>
      <p:bldP spid="24" grpId="1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4445123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786190"/>
            <a:ext cx="1296000" cy="1296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786190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8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57628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71472" y="5357826"/>
            <a:ext cx="1404000" cy="35719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NaOH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94612" y="5357826"/>
            <a:ext cx="1404000" cy="35719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HClO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00892" y="5357826"/>
            <a:ext cx="1404000" cy="35719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KOH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17752" y="5357826"/>
            <a:ext cx="1764000" cy="357190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HOH</a:t>
            </a:r>
            <a:endParaRPr lang="ru-RU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Блок-схема: знак завершения 19"/>
          <p:cNvSpPr>
            <a:spLocks/>
          </p:cNvSpPr>
          <p:nvPr/>
        </p:nvSpPr>
        <p:spPr>
          <a:xfrm>
            <a:off x="6143636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857628"/>
            <a:ext cx="129600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081062" y="795318"/>
            <a:ext cx="7215238" cy="6120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Подземелье испытаний</a:t>
            </a:r>
            <a:endParaRPr lang="ru-RU" sz="6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Блок-схема: знак завершения 22"/>
          <p:cNvSpPr>
            <a:spLocks/>
          </p:cNvSpPr>
          <p:nvPr/>
        </p:nvSpPr>
        <p:spPr>
          <a:xfrm>
            <a:off x="4214810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7224" y="2214554"/>
            <a:ext cx="7429552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подземелье томятся узники, у вас есть возможность освободить только одного узника. Нажми на ключ и узнай пароль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5786454"/>
            <a:ext cx="174742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572132" y="1857364"/>
            <a:ext cx="3429024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Н-к.о</a:t>
            </a:r>
            <a:endParaRPr lang="ru-RU" sz="7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 descr="44451233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1928802"/>
            <a:ext cx="3333750" cy="3333750"/>
          </a:xfrm>
          <a:prstGeom prst="rect">
            <a:avLst/>
          </a:prstGeom>
        </p:spPr>
      </p:pic>
      <p:sp>
        <p:nvSpPr>
          <p:cNvPr id="28" name="Управляющая кнопка: возврат 27">
            <a:hlinkClick r:id="rId7" action="ppaction://hlinksldjump" highlightClick="1"/>
          </p:cNvPr>
          <p:cNvSpPr>
            <a:spLocks noChangeAspect="1"/>
          </p:cNvSpPr>
          <p:nvPr/>
        </p:nvSpPr>
        <p:spPr>
          <a:xfrm>
            <a:off x="8143900" y="5857892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3" grpId="0" animBg="1"/>
      <p:bldP spid="24" grpId="0"/>
      <p:bldP spid="24" grpId="1"/>
      <p:bldP spid="25" grpId="0"/>
      <p:bldP spid="25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6429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Провинция формул</a:t>
            </a:r>
            <a:endParaRPr lang="ru-RU" sz="6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hlinkClick r:id="rId3" action="ppaction://hlinksldjump"/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1472" y="1785926"/>
            <a:ext cx="1764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" descr="25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786578" y="1857364"/>
            <a:ext cx="1557573" cy="1368000"/>
          </a:xfrm>
          <a:prstGeom prst="rect">
            <a:avLst/>
          </a:prstGeom>
          <a:noFill/>
        </p:spPr>
      </p:pic>
      <p:pic>
        <p:nvPicPr>
          <p:cNvPr id="8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85786" y="4000504"/>
            <a:ext cx="178881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4000504"/>
            <a:ext cx="167690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388" y="3357562"/>
            <a:ext cx="1628780" cy="428628"/>
          </a:xfrm>
          <a:prstGeom prst="rect">
            <a:avLst/>
          </a:prstGeom>
          <a:solidFill>
            <a:srgbClr val="C000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Оксиды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429000"/>
            <a:ext cx="1764000" cy="428628"/>
          </a:xfrm>
          <a:prstGeom prst="rect">
            <a:avLst/>
          </a:prstGeom>
          <a:solidFill>
            <a:srgbClr val="C000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Основания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5572140"/>
            <a:ext cx="1628780" cy="428628"/>
          </a:xfrm>
          <a:prstGeom prst="rect">
            <a:avLst/>
          </a:prstGeom>
          <a:solidFill>
            <a:srgbClr val="C000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Соли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5572140"/>
            <a:ext cx="1628780" cy="428628"/>
          </a:xfrm>
          <a:prstGeom prst="rect">
            <a:avLst/>
          </a:prstGeom>
          <a:solidFill>
            <a:srgbClr val="C000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Кислоты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2214554"/>
            <a:ext cx="414340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Рассели квартирантов по домикам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4000504"/>
            <a:ext cx="414340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Узнай, кто лишний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лок-схема: знак завершения 15"/>
          <p:cNvSpPr>
            <a:spLocks/>
          </p:cNvSpPr>
          <p:nvPr/>
        </p:nvSpPr>
        <p:spPr>
          <a:xfrm>
            <a:off x="3672000" y="5929330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Управляющая кнопка: возврат 16">
            <a:hlinkClick r:id="rId11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1"/>
      <p:bldP spid="15" grpId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072074"/>
            <a:ext cx="1447800" cy="1271588"/>
          </a:xfrm>
          <a:prstGeom prst="rect">
            <a:avLst/>
          </a:prstGeom>
          <a:noFill/>
        </p:spPr>
      </p:pic>
      <p:pic>
        <p:nvPicPr>
          <p:cNvPr id="6" name="Picture 35" descr="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72074"/>
            <a:ext cx="1447800" cy="1271588"/>
          </a:xfrm>
          <a:prstGeom prst="rect">
            <a:avLst/>
          </a:prstGeom>
          <a:noFill/>
        </p:spPr>
      </p:pic>
      <p:pic>
        <p:nvPicPr>
          <p:cNvPr id="8" name="Picture 35" descr="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143512"/>
            <a:ext cx="1447800" cy="1271588"/>
          </a:xfrm>
          <a:prstGeom prst="rect">
            <a:avLst/>
          </a:prstGeom>
          <a:noFill/>
        </p:spPr>
      </p:pic>
      <p:pic>
        <p:nvPicPr>
          <p:cNvPr id="9" name="Picture 35" descr="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643314"/>
            <a:ext cx="1447800" cy="1271588"/>
          </a:xfrm>
          <a:prstGeom prst="rect">
            <a:avLst/>
          </a:prstGeom>
          <a:noFill/>
        </p:spPr>
      </p:pic>
      <p:pic>
        <p:nvPicPr>
          <p:cNvPr id="10" name="Picture 35" descr="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429132"/>
            <a:ext cx="1447800" cy="1271588"/>
          </a:xfrm>
          <a:prstGeom prst="rect">
            <a:avLst/>
          </a:prstGeom>
          <a:noFill/>
        </p:spPr>
      </p:pic>
      <p:pic>
        <p:nvPicPr>
          <p:cNvPr id="12" name="Picture 35" descr="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643314"/>
            <a:ext cx="1447800" cy="1271588"/>
          </a:xfrm>
          <a:prstGeom prst="rect">
            <a:avLst/>
          </a:prstGeom>
          <a:noFill/>
        </p:spPr>
      </p:pic>
      <p:pic>
        <p:nvPicPr>
          <p:cNvPr id="13" name="Picture 35" descr="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643314"/>
            <a:ext cx="1447800" cy="127158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29058" y="271462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43042" y="1928802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6429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Оксиды</a:t>
            </a:r>
            <a:endParaRPr lang="ru-RU" sz="6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1714488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14810" y="2428868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ZnO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1785926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86512" y="2571744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0298" y="2500306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388" y="1571612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2910" y="2857496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HNO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00958" y="3214686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34" y="1643050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29520" y="2000240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14612" y="3071810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Блок-схема: знак завершения 30"/>
          <p:cNvSpPr>
            <a:spLocks/>
          </p:cNvSpPr>
          <p:nvPr/>
        </p:nvSpPr>
        <p:spPr>
          <a:xfrm>
            <a:off x="6286512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Управляющая кнопка: возврат 31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0026 0.38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8264 0.41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-0.225 0.478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6042 0.499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4045 0.414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764 0.498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26789 0.3949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6429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1062" y="7953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Кислоты</a:t>
            </a:r>
            <a:endParaRPr lang="ru-RU" sz="6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643446"/>
            <a:ext cx="1520497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549" y="4643446"/>
            <a:ext cx="1520497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48188" y="4643446"/>
            <a:ext cx="1520497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643446"/>
            <a:ext cx="1520497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728" y="2643182"/>
            <a:ext cx="1520497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643182"/>
            <a:ext cx="1520497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1901" y="2643182"/>
            <a:ext cx="1520497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71472" y="1790688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HNO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3714752"/>
            <a:ext cx="1296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33776" y="1790688"/>
            <a:ext cx="1404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Al(NO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71452" y="1790688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HCl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84100" y="1790688"/>
            <a:ext cx="1116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2404" y="1790688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HNO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14612" y="3679033"/>
            <a:ext cx="1116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72396" y="3714752"/>
            <a:ext cx="1188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FeSO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62424" y="1790688"/>
            <a:ext cx="1188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CaCO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72066" y="3679033"/>
            <a:ext cx="1188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53358" y="1790688"/>
            <a:ext cx="1116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Блок-схема: знак завершения 31"/>
          <p:cNvSpPr>
            <a:spLocks/>
          </p:cNvSpPr>
          <p:nvPr/>
        </p:nvSpPr>
        <p:spPr>
          <a:xfrm>
            <a:off x="6357950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Управляющая кнопка: возврат 33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0.13333 C -2.5E-6 0.19306 0.01337 0.26667 0.02448 0.26667 L 0.04896 0.26667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1.11111E-6 0.13333 C 1.11111E-6 0.19306 0.01441 0.26667 0.02639 0.26667 L 0.05278 0.26667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27517 0.295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00017 0.266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38455 0.560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9323 0.55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-0.10382 0.274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6429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1062" y="7953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Основания</a:t>
            </a:r>
            <a:endParaRPr lang="ru-RU" sz="6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0100" y="4857760"/>
            <a:ext cx="1550431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857760"/>
            <a:ext cx="1550431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429132"/>
            <a:ext cx="1550431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2066" y="4857760"/>
            <a:ext cx="1550431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85918" y="2928934"/>
            <a:ext cx="1550431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14744" y="2928934"/>
            <a:ext cx="1550431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928934"/>
            <a:ext cx="1550431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803620" y="1895464"/>
            <a:ext cx="1368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Ba(OH)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9413" y="1895464"/>
            <a:ext cx="1332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Fe(OH)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895464"/>
            <a:ext cx="1296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Al(OH)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97827" y="1895464"/>
            <a:ext cx="1404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Al(NO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15206" y="1895464"/>
            <a:ext cx="1368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Zn(OH)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00958" y="2714620"/>
            <a:ext cx="1368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ZnCl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43636" y="4214818"/>
            <a:ext cx="1368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LiOH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76750" y="4250537"/>
            <a:ext cx="1368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24111" y="4250537"/>
            <a:ext cx="1044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NaOH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4250537"/>
            <a:ext cx="1368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Ca(OH)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Блок-схема: знак завершения 22"/>
          <p:cNvSpPr>
            <a:spLocks/>
          </p:cNvSpPr>
          <p:nvPr/>
        </p:nvSpPr>
        <p:spPr>
          <a:xfrm>
            <a:off x="6286512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Управляющая кнопка: возврат 25">
            <a:hlinkClick r:id="rId5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6736 0.293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4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3889 0.2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03368 0.303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07743 0.293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28507 0.5453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01424 0.21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6429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1062" y="7953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Соли</a:t>
            </a:r>
            <a:endParaRPr lang="ru-RU" sz="6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57224" y="4214818"/>
            <a:ext cx="167690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643174" y="4286256"/>
            <a:ext cx="167690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188" y="4286256"/>
            <a:ext cx="167690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256"/>
            <a:ext cx="167690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43042" y="2571744"/>
            <a:ext cx="167690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36149" y="2571744"/>
            <a:ext cx="167690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571744"/>
            <a:ext cx="167690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7158" y="1750207"/>
            <a:ext cx="1404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Al(NO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0148" y="1750207"/>
            <a:ext cx="1008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ZnCl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1750207"/>
            <a:ext cx="1296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24643" y="1750207"/>
            <a:ext cx="1044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NaOH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72396" y="2500306"/>
            <a:ext cx="1188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CaCO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15272" y="3679033"/>
            <a:ext cx="1188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FeSO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3214686"/>
            <a:ext cx="1188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BaCO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07653" y="1750207"/>
            <a:ext cx="1116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57422" y="5643578"/>
            <a:ext cx="1116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14810" y="5857892"/>
            <a:ext cx="1057276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b="1" dirty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29322" y="5500702"/>
            <a:ext cx="1332000" cy="771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Fe(OH)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ln w="12700">
                <a:noFill/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Блок-схема: знак завершения 23"/>
          <p:cNvSpPr>
            <a:spLocks/>
          </p:cNvSpPr>
          <p:nvPr/>
        </p:nvSpPr>
        <p:spPr>
          <a:xfrm>
            <a:off x="6072198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Управляющая кнопка: возврат 25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68 -0.02755 L -0.01181 0.213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121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15556 0.02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40087 0.42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  <p:bldP spid="20" grpId="0"/>
      <p:bldP spid="22" grpId="0"/>
      <p:bldP spid="23" grpId="0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461" y="3000372"/>
            <a:ext cx="2047078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38" y="928670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Анаграммы</a:t>
            </a:r>
            <a:endParaRPr lang="ru-RU" sz="6000" b="1" dirty="0">
              <a:ln w="1905"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8" descr="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857232"/>
            <a:ext cx="858091" cy="1800000"/>
          </a:xfrm>
          <a:prstGeom prst="rect">
            <a:avLst/>
          </a:prstGeom>
          <a:noFill/>
        </p:spPr>
      </p:pic>
      <p:pic>
        <p:nvPicPr>
          <p:cNvPr id="14" name="Picture 25" descr="0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928934"/>
            <a:ext cx="2004936" cy="2196000"/>
          </a:xfrm>
          <a:prstGeom prst="rect">
            <a:avLst/>
          </a:prstGeom>
          <a:noFill/>
        </p:spPr>
      </p:pic>
      <p:pic>
        <p:nvPicPr>
          <p:cNvPr id="15" name="Picture 26" descr="0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2928934"/>
            <a:ext cx="2040889" cy="2160000"/>
          </a:xfrm>
          <a:prstGeom prst="rect">
            <a:avLst/>
          </a:prstGeom>
          <a:noFill/>
        </p:spPr>
      </p:pic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714348" y="5429264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1643042" y="5429264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2571736" y="5429264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3500430" y="5429264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4429124" y="5429264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>
            <a:hlinkClick r:id="rId12" action="ppaction://hlinksldjump"/>
          </p:cNvPr>
          <p:cNvSpPr/>
          <p:nvPr/>
        </p:nvSpPr>
        <p:spPr>
          <a:xfrm>
            <a:off x="5357818" y="5429264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>
            <a:hlinkClick r:id="rId13" action="ppaction://hlinksldjump"/>
          </p:cNvPr>
          <p:cNvSpPr/>
          <p:nvPr/>
        </p:nvSpPr>
        <p:spPr>
          <a:xfrm>
            <a:off x="6286512" y="5429264"/>
            <a:ext cx="91440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Управляющая кнопка: возврат 23">
            <a:hlinkClick r:id="rId14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28769" y="2143116"/>
            <a:ext cx="2128846" cy="85725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Рост 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6384" y="2143116"/>
            <a:ext cx="2128846" cy="85725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вар 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461" y="3000372"/>
            <a:ext cx="2047078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43164" y="4786322"/>
            <a:ext cx="4057672" cy="9144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Раствор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928670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Анаграммы</a:t>
            </a:r>
            <a:endParaRPr lang="ru-RU" sz="6000" b="1" dirty="0">
              <a:ln w="1905"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знак завершения 7"/>
          <p:cNvSpPr>
            <a:spLocks/>
          </p:cNvSpPr>
          <p:nvPr/>
        </p:nvSpPr>
        <p:spPr>
          <a:xfrm>
            <a:off x="6357950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возврат 11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8  l 0.036 0  l 0 0.048  l 0.036 0  l 0 0.048  l 0.036 0  l 0 0.048  l 0.036 0  l 0 0.048  l 0.036 0  l 0 0.048  l 0.036 0  l 0 0.048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3 L -0.03559 -0.00093 L -0.03559 0.04699 L -0.07048 0.04699 L -0.07048 0.09491 L -0.10538 0.09491 L -0.10538 0.14282 L -0.14028 0.14282 L -0.14028 0.19097 L -0.17517 0.19097 L -0.17517 0.23889 L -0.21007 0.23889 L -0.21007 0.28681 L -0.24479 0.28681 L -0.24479 0.33495 " pathEditMode="relative" rAng="0" ptsTypes="FFFF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42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786" y="2143116"/>
            <a:ext cx="2971829" cy="85725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 Мелок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6384" y="2143116"/>
            <a:ext cx="2128846" cy="85725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err="1" smtClean="0">
                <a:latin typeface="Arial" pitchFamily="34" charset="0"/>
                <a:cs typeface="Arial" pitchFamily="34" charset="0"/>
              </a:rPr>
              <a:t>АУл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928670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Анаграммы</a:t>
            </a:r>
            <a:endParaRPr lang="ru-RU" sz="6000" b="1" dirty="0">
              <a:ln w="1905"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знак завершения 7"/>
          <p:cNvSpPr>
            <a:spLocks/>
          </p:cNvSpPr>
          <p:nvPr/>
        </p:nvSpPr>
        <p:spPr>
          <a:xfrm>
            <a:off x="6429388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461" y="3000372"/>
            <a:ext cx="2047078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43164" y="4786322"/>
            <a:ext cx="4057672" cy="9144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Молекула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возврат 11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8  l 0.036 0  l 0 0.048  l 0.036 0  l 0 0.048  l 0.036 0  l 0 0.048  l 0.036 0  l 0 0.048  l 0.036 0  l 0 0.048  l 0.036 0  l 0 0.048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3 L -0.03559 -0.00093 L -0.03559 0.04699 L -0.07048 0.04699 L -0.07048 0.09491 L -0.10538 0.09491 L -0.10538 0.14282 L -0.14028 0.14282 L -0.14028 0.19097 L -0.17517 0.19097 L -0.17517 0.23889 L -0.21007 0.23889 L -0.21007 0.28681 L -0.24479 0.28681 L -0.24479 0.33495 " pathEditMode="relative" rAng="0" ptsTypes="FFFF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42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999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>
            <a:off x="1357290" y="1571611"/>
            <a:ext cx="4500594" cy="785819"/>
          </a:xfrm>
          <a:prstGeom prst="triangle">
            <a:avLst>
              <a:gd name="adj" fmla="val 200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>
            <a:spLocks/>
          </p:cNvSpPr>
          <p:nvPr/>
        </p:nvSpPr>
        <p:spPr>
          <a:xfrm>
            <a:off x="1357290" y="2357430"/>
            <a:ext cx="4518302" cy="334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571744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571744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571744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357187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357187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357187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464344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464344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464344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знак завершения 17"/>
          <p:cNvSpPr>
            <a:spLocks/>
          </p:cNvSpPr>
          <p:nvPr/>
        </p:nvSpPr>
        <p:spPr>
          <a:xfrm>
            <a:off x="6786578" y="4714884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Блок-схема: знак завершения 18"/>
          <p:cNvSpPr>
            <a:spLocks/>
          </p:cNvSpPr>
          <p:nvPr/>
        </p:nvSpPr>
        <p:spPr>
          <a:xfrm>
            <a:off x="6786578" y="5214950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2571744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43240" y="2571744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2571744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71604" y="357187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3438" y="464344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464344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71604" y="464344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3438" y="357187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43240" y="357187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7187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87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357158" y="5786454"/>
            <a:ext cx="5715040" cy="7143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каких окошках погаснет свет?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28662" y="6429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Врата учености</a:t>
            </a:r>
            <a:endParaRPr lang="ru-RU" sz="60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знак завершения 32"/>
          <p:cNvSpPr>
            <a:spLocks/>
          </p:cNvSpPr>
          <p:nvPr/>
        </p:nvSpPr>
        <p:spPr>
          <a:xfrm>
            <a:off x="6786578" y="4214818"/>
            <a:ext cx="1836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00760" y="2571744"/>
            <a:ext cx="2928958" cy="178595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Элементы одной подгруппы</a:t>
            </a:r>
          </a:p>
        </p:txBody>
      </p:sp>
      <p:sp>
        <p:nvSpPr>
          <p:cNvPr id="36" name="Управляющая кнопка: далее 35">
            <a:hlinkClick r:id="rId5" action="ppaction://hlinksldjump" highlightClick="1"/>
          </p:cNvPr>
          <p:cNvSpPr>
            <a:spLocks noChangeAspect="1"/>
          </p:cNvSpPr>
          <p:nvPr/>
        </p:nvSpPr>
        <p:spPr>
          <a:xfrm>
            <a:off x="7500958" y="5857892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возврат 36">
            <a:hlinkClick r:id="rId6" action="ppaction://hlinksldjump" highlightClick="1"/>
          </p:cNvPr>
          <p:cNvSpPr>
            <a:spLocks noChangeAspect="1"/>
          </p:cNvSpPr>
          <p:nvPr/>
        </p:nvSpPr>
        <p:spPr>
          <a:xfrm>
            <a:off x="8143900" y="5857892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7" grpId="0" animBg="1"/>
      <p:bldP spid="28" grpId="0" animBg="1"/>
      <p:bldP spid="31" grpId="0"/>
      <p:bldP spid="33" grpId="0" animBg="1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2143116"/>
            <a:ext cx="3562875" cy="85725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Тоннель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6384" y="2143116"/>
            <a:ext cx="2128846" cy="85725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Сват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928670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Анаграммы</a:t>
            </a:r>
            <a:endParaRPr lang="ru-RU" sz="6000" b="1" dirty="0">
              <a:ln w="1905"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знак завершения 7"/>
          <p:cNvSpPr>
            <a:spLocks/>
          </p:cNvSpPr>
          <p:nvPr/>
        </p:nvSpPr>
        <p:spPr>
          <a:xfrm>
            <a:off x="6286512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461" y="3000372"/>
            <a:ext cx="2047078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26000" y="4643446"/>
            <a:ext cx="5292000" cy="9144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Валентность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правляющая кнопка: возврат 13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8  l 0.036 0  l 0 0.048  l 0.036 0  l 0 0.048  l 0.036 0  l 0 0.048  l 0.036 0  l 0 0.048  l 0.036 0  l 0 0.048  l 0.036 0  l 0 0.048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3 L -0.03559 -0.00093 L -0.03559 0.04699 L -0.07048 0.04699 L -0.07048 0.09491 L -0.10538 0.09491 L -0.10538 0.14282 L -0.14028 0.14282 L -0.14028 0.19097 L -0.17517 0.19097 L -0.17517 0.23889 L -0.21007 0.23889 L -0.21007 0.28681 L -0.24479 0.28681 L -0.24479 0.33495 " pathEditMode="relative" rAng="0" ptsTypes="FFFF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42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9" grpId="0" animBg="1"/>
      <p:bldP spid="9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2143116"/>
            <a:ext cx="3562875" cy="85725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Трек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6384" y="2143116"/>
            <a:ext cx="2128846" cy="85725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Ива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928670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Анаграммы</a:t>
            </a:r>
            <a:endParaRPr lang="ru-RU" sz="6000" b="1" dirty="0">
              <a:ln w="1905"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знак завершения 7"/>
          <p:cNvSpPr>
            <a:spLocks/>
          </p:cNvSpPr>
          <p:nvPr/>
        </p:nvSpPr>
        <p:spPr>
          <a:xfrm>
            <a:off x="6286512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461" y="3000372"/>
            <a:ext cx="2047078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26000" y="4643446"/>
            <a:ext cx="5292000" cy="9144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Реактив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правляющая кнопка: возврат 13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8  l 0.036 0  l 0 0.048  l 0.036 0  l 0 0.048  l 0.036 0  l 0 0.048  l 0.036 0  l 0 0.048  l 0.036 0  l 0 0.048  l 0.036 0  l 0 0.048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3 L -0.03559 -0.00093 L -0.03559 0.04699 L -0.07048 0.04699 L -0.07048 0.09491 L -0.10538 0.09491 L -0.10538 0.14282 L -0.14028 0.14282 L -0.14028 0.19097 L -0.17517 0.19097 L -0.17517 0.23889 L -0.21007 0.23889 L -0.21007 0.28681 L -0.24479 0.28681 L -0.24479 0.33495 " pathEditMode="relative" rAng="0" ptsTypes="FFFF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42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9" grpId="0" animBg="1"/>
      <p:bldP spid="9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2143116"/>
            <a:ext cx="2614639" cy="85725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Нитка 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6384" y="2143116"/>
            <a:ext cx="2128846" cy="85725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ирод 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928670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Анаграммы</a:t>
            </a:r>
            <a:endParaRPr lang="ru-RU" sz="6000" b="1" dirty="0">
              <a:ln w="1905"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знак завершения 6"/>
          <p:cNvSpPr>
            <a:spLocks/>
          </p:cNvSpPr>
          <p:nvPr/>
        </p:nvSpPr>
        <p:spPr>
          <a:xfrm>
            <a:off x="6286512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6" descr="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00" y="3214680"/>
            <a:ext cx="2448000" cy="25908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5984" y="4786322"/>
            <a:ext cx="4314852" cy="9144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индикатор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возврат 12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8  l 0.036 0  l 0 0.048  l 0.036 0  l 0 0.048  l 0.036 0  l 0 0.048  l 0.036 0  l 0 0.048  l 0.036 0  l 0 0.048  l 0.036 0  l 0 0.048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3 L -0.03559 -0.00093 L -0.03559 0.04699 L -0.07048 0.04699 L -0.07048 0.09491 L -0.10538 0.09491 L -0.10538 0.14282 L -0.14028 0.14282 L -0.14028 0.19097 L -0.17517 0.19097 L -0.17517 0.23889 L -0.21007 0.23889 L -0.21007 0.28681 L -0.24479 0.28681 L -0.24479 0.33495 " pathEditMode="relative" rAng="0" ptsTypes="FFFF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46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9" grpId="0" animBg="1"/>
      <p:bldP spid="9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2143116"/>
            <a:ext cx="2614639" cy="85725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Кобра 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6384" y="2143116"/>
            <a:ext cx="2128846" cy="85725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пир 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928670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Анаграммы</a:t>
            </a:r>
            <a:endParaRPr lang="ru-RU" sz="6000" b="1" dirty="0">
              <a:ln w="1905"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знак завершения 6"/>
          <p:cNvSpPr>
            <a:spLocks/>
          </p:cNvSpPr>
          <p:nvPr/>
        </p:nvSpPr>
        <p:spPr>
          <a:xfrm>
            <a:off x="6286512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6" descr="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00" y="3214680"/>
            <a:ext cx="2448000" cy="25908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5984" y="4786322"/>
            <a:ext cx="4314852" cy="9144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пробирка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возврат 12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8  l 0.036 0  l 0 0.048  l 0.036 0  l 0 0.048  l 0.036 0  l 0 0.048  l 0.036 0  l 0 0.048  l 0.036 0  l 0 0.048  l 0.036 0  l 0 0.048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3 L -0.03559 -0.00093 L -0.03559 0.04699 L -0.07048 0.04699 L -0.07048 0.09491 L -0.10538 0.09491 L -0.10538 0.14282 L -0.14028 0.14282 L -0.14028 0.19097 L -0.17517 0.19097 L -0.17517 0.23889 L -0.21007 0.23889 L -0.21007 0.28681 L -0.24479 0.28681 L -0.24479 0.33495 " pathEditMode="relative" rAng="0" ptsTypes="FFFF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46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9" grpId="0" animBg="1"/>
      <p:bldP spid="9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2143116"/>
            <a:ext cx="2614639" cy="85725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фура 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6384" y="2143116"/>
            <a:ext cx="2128846" cy="857256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лом 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928670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Анаграммы</a:t>
            </a:r>
            <a:endParaRPr lang="ru-RU" sz="6000" b="1" dirty="0">
              <a:ln w="1905"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знак завершения 6"/>
          <p:cNvSpPr>
            <a:spLocks/>
          </p:cNvSpPr>
          <p:nvPr/>
        </p:nvSpPr>
        <p:spPr>
          <a:xfrm>
            <a:off x="6357950" y="607220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6" descr="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00" y="3214680"/>
            <a:ext cx="2448000" cy="25908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5984" y="4786322"/>
            <a:ext cx="4314852" cy="9144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cap="all" dirty="0" smtClean="0">
                <a:latin typeface="Arial" pitchFamily="34" charset="0"/>
                <a:cs typeface="Arial" pitchFamily="34" charset="0"/>
              </a:rPr>
              <a:t>формула</a:t>
            </a:r>
            <a:endParaRPr lang="ru-RU" sz="5400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возврат 12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8  l 0.036 0  l 0 0.048  l 0.036 0  l 0 0.048  l 0.036 0  l 0 0.048  l 0.036 0  l 0 0.048  l 0.036 0  l 0 0.048  l 0.036 0  l 0 0.048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3 L -0.03559 -0.00093 L -0.03559 0.04699 L -0.07048 0.04699 L -0.07048 0.09491 L -0.10538 0.09491 L -0.10538 0.14282 L -0.14028 0.14282 L -0.14028 0.19097 L -0.17517 0.19097 L -0.17517 0.23889 L -0.21007 0.23889 L -0.21007 0.28681 L -0.24479 0.28681 L -0.24479 0.33495 " pathEditMode="relative" rAng="0" ptsTypes="FFFFFFFFFF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174 -0.432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9" grpId="0" animBg="1"/>
      <p:bldP spid="9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Блок-схема: знак завершения 34"/>
          <p:cNvSpPr>
            <a:spLocks/>
          </p:cNvSpPr>
          <p:nvPr/>
        </p:nvSpPr>
        <p:spPr>
          <a:xfrm>
            <a:off x="6500826" y="1285860"/>
            <a:ext cx="2052000" cy="468000"/>
          </a:xfrm>
          <a:prstGeom prst="flowChartTerminator">
            <a:avLst/>
          </a:prstGeom>
          <a:solidFill>
            <a:srgbClr val="66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горизонтали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Блок-схема: знак завершения 38"/>
          <p:cNvSpPr>
            <a:spLocks noChangeAspect="1"/>
          </p:cNvSpPr>
          <p:nvPr/>
        </p:nvSpPr>
        <p:spPr>
          <a:xfrm>
            <a:off x="7358082" y="1857364"/>
            <a:ext cx="596338" cy="360000"/>
          </a:xfrm>
          <a:prstGeom prst="flowChartTerminator">
            <a:avLst/>
          </a:prstGeom>
          <a:solidFill>
            <a:srgbClr val="66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Блок-схема: знак завершения 39"/>
          <p:cNvSpPr>
            <a:spLocks noChangeAspect="1"/>
          </p:cNvSpPr>
          <p:nvPr/>
        </p:nvSpPr>
        <p:spPr>
          <a:xfrm>
            <a:off x="8072462" y="1857364"/>
            <a:ext cx="596338" cy="360000"/>
          </a:xfrm>
          <a:prstGeom prst="flowChartTerminator">
            <a:avLst/>
          </a:prstGeom>
          <a:solidFill>
            <a:srgbClr val="66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57224" y="428604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Кроссворд</a:t>
            </a:r>
            <a:endParaRPr lang="ru-RU" sz="6000" b="1" dirty="0">
              <a:ln w="1905"/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3857620" y="271462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2143108" y="271462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3286116" y="271462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4429124" y="271462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2714612" y="328612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29124" y="214311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2714612" y="2143116"/>
            <a:ext cx="540000" cy="571504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3286116" y="214311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>
            <a:spLocks noChangeAspect="1"/>
          </p:cNvSpPr>
          <p:nvPr/>
        </p:nvSpPr>
        <p:spPr>
          <a:xfrm>
            <a:off x="3857620" y="214311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2714612" y="271462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3286116" y="328612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5000628" y="271462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>
            <a:spLocks noChangeAspect="1"/>
          </p:cNvSpPr>
          <p:nvPr/>
        </p:nvSpPr>
        <p:spPr>
          <a:xfrm>
            <a:off x="3857620" y="328612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>
            <a:spLocks noChangeAspect="1"/>
          </p:cNvSpPr>
          <p:nvPr/>
        </p:nvSpPr>
        <p:spPr>
          <a:xfrm>
            <a:off x="5000628" y="328612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4429124" y="328612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5572132" y="328612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2714612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3286116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>
            <a:spLocks noChangeAspect="1"/>
          </p:cNvSpPr>
          <p:nvPr/>
        </p:nvSpPr>
        <p:spPr>
          <a:xfrm>
            <a:off x="3857620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>
            <a:spLocks noChangeAspect="1"/>
          </p:cNvSpPr>
          <p:nvPr/>
        </p:nvSpPr>
        <p:spPr>
          <a:xfrm>
            <a:off x="4429124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>
            <a:spLocks noChangeAspect="1"/>
          </p:cNvSpPr>
          <p:nvPr/>
        </p:nvSpPr>
        <p:spPr>
          <a:xfrm>
            <a:off x="5000628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>
            <a:spLocks noChangeAspect="1"/>
          </p:cNvSpPr>
          <p:nvPr/>
        </p:nvSpPr>
        <p:spPr>
          <a:xfrm>
            <a:off x="5572132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>
            <a:spLocks noChangeAspect="1"/>
          </p:cNvSpPr>
          <p:nvPr/>
        </p:nvSpPr>
        <p:spPr>
          <a:xfrm>
            <a:off x="2143108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>
            <a:spLocks noChangeAspect="1"/>
          </p:cNvSpPr>
          <p:nvPr/>
        </p:nvSpPr>
        <p:spPr>
          <a:xfrm>
            <a:off x="6143636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>
            <a:spLocks noChangeAspect="1"/>
          </p:cNvSpPr>
          <p:nvPr/>
        </p:nvSpPr>
        <p:spPr>
          <a:xfrm>
            <a:off x="1571604" y="442913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ш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>
            <a:spLocks noChangeAspect="1"/>
          </p:cNvSpPr>
          <p:nvPr/>
        </p:nvSpPr>
        <p:spPr>
          <a:xfrm>
            <a:off x="2143108" y="442913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2714612" y="442913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я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>
            <a:spLocks noChangeAspect="1"/>
          </p:cNvSpPr>
          <p:nvPr/>
        </p:nvSpPr>
        <p:spPr>
          <a:xfrm>
            <a:off x="3286116" y="442913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>
            <a:spLocks noChangeAspect="1"/>
          </p:cNvSpPr>
          <p:nvPr/>
        </p:nvSpPr>
        <p:spPr>
          <a:xfrm>
            <a:off x="1000100" y="442913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>
            <a:spLocks noChangeAspect="1"/>
          </p:cNvSpPr>
          <p:nvPr/>
        </p:nvSpPr>
        <p:spPr>
          <a:xfrm>
            <a:off x="428596" y="442913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Блок-схема: знак завершения 35"/>
          <p:cNvSpPr>
            <a:spLocks noChangeAspect="1"/>
          </p:cNvSpPr>
          <p:nvPr/>
        </p:nvSpPr>
        <p:spPr>
          <a:xfrm>
            <a:off x="5214942" y="1857364"/>
            <a:ext cx="596338" cy="360000"/>
          </a:xfrm>
          <a:prstGeom prst="flowChartTerminator">
            <a:avLst/>
          </a:prstGeom>
          <a:solidFill>
            <a:srgbClr val="66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Блок-схема: знак завершения 36"/>
          <p:cNvSpPr>
            <a:spLocks noChangeAspect="1"/>
          </p:cNvSpPr>
          <p:nvPr/>
        </p:nvSpPr>
        <p:spPr>
          <a:xfrm>
            <a:off x="5929322" y="1857364"/>
            <a:ext cx="596338" cy="360000"/>
          </a:xfrm>
          <a:prstGeom prst="flowChartTerminator">
            <a:avLst/>
          </a:prstGeom>
          <a:solidFill>
            <a:srgbClr val="66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Блок-схема: знак завершения 37"/>
          <p:cNvSpPr>
            <a:spLocks noChangeAspect="1"/>
          </p:cNvSpPr>
          <p:nvPr/>
        </p:nvSpPr>
        <p:spPr>
          <a:xfrm>
            <a:off x="6643702" y="1857364"/>
            <a:ext cx="596338" cy="360000"/>
          </a:xfrm>
          <a:prstGeom prst="flowChartTerminator">
            <a:avLst/>
          </a:prstGeom>
          <a:solidFill>
            <a:srgbClr val="66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>
            <a:spLocks noChangeAspect="1"/>
          </p:cNvSpPr>
          <p:nvPr/>
        </p:nvSpPr>
        <p:spPr>
          <a:xfrm>
            <a:off x="5000628" y="2143116"/>
            <a:ext cx="5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5572132" y="2714620"/>
            <a:ext cx="5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6143636" y="3286124"/>
            <a:ext cx="5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>
            <a:spLocks noChangeAspect="1"/>
          </p:cNvSpPr>
          <p:nvPr/>
        </p:nvSpPr>
        <p:spPr>
          <a:xfrm>
            <a:off x="6715140" y="3857628"/>
            <a:ext cx="5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>
            <a:spLocks noChangeAspect="1"/>
          </p:cNvSpPr>
          <p:nvPr/>
        </p:nvSpPr>
        <p:spPr>
          <a:xfrm>
            <a:off x="3857620" y="4429132"/>
            <a:ext cx="5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знак завершения 47"/>
          <p:cNvSpPr>
            <a:spLocks noChangeAspect="1"/>
          </p:cNvSpPr>
          <p:nvPr/>
        </p:nvSpPr>
        <p:spPr>
          <a:xfrm>
            <a:off x="6786578" y="2285992"/>
            <a:ext cx="1846810" cy="468000"/>
          </a:xfrm>
          <a:prstGeom prst="flowChartTerminator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Блок-схема: знак завершения 48"/>
          <p:cNvSpPr>
            <a:spLocks noChangeAspect="1"/>
          </p:cNvSpPr>
          <p:nvPr/>
        </p:nvSpPr>
        <p:spPr>
          <a:xfrm>
            <a:off x="8001024" y="2857496"/>
            <a:ext cx="596338" cy="360000"/>
          </a:xfrm>
          <a:prstGeom prst="flowChartTerminator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лок-схема: знак завершения 49"/>
          <p:cNvSpPr>
            <a:spLocks noChangeAspect="1"/>
          </p:cNvSpPr>
          <p:nvPr/>
        </p:nvSpPr>
        <p:spPr>
          <a:xfrm>
            <a:off x="8001024" y="3286124"/>
            <a:ext cx="596338" cy="360000"/>
          </a:xfrm>
          <a:prstGeom prst="flowChartTerminator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Блок-схема: знак завершения 50"/>
          <p:cNvSpPr>
            <a:spLocks noChangeAspect="1"/>
          </p:cNvSpPr>
          <p:nvPr/>
        </p:nvSpPr>
        <p:spPr>
          <a:xfrm>
            <a:off x="8001024" y="3714752"/>
            <a:ext cx="596338" cy="360000"/>
          </a:xfrm>
          <a:prstGeom prst="flowChartTerminator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Блок-схема: знак завершения 51"/>
          <p:cNvSpPr>
            <a:spLocks noChangeAspect="1"/>
          </p:cNvSpPr>
          <p:nvPr/>
        </p:nvSpPr>
        <p:spPr>
          <a:xfrm>
            <a:off x="8001024" y="4143380"/>
            <a:ext cx="596338" cy="360000"/>
          </a:xfrm>
          <a:prstGeom prst="flowChartTerminator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Блок-схема: знак завершения 52"/>
          <p:cNvSpPr>
            <a:spLocks noChangeAspect="1"/>
          </p:cNvSpPr>
          <p:nvPr/>
        </p:nvSpPr>
        <p:spPr>
          <a:xfrm>
            <a:off x="8001024" y="4572008"/>
            <a:ext cx="596338" cy="360000"/>
          </a:xfrm>
          <a:prstGeom prst="flowChartTerminator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0" y="5072074"/>
            <a:ext cx="7000924" cy="1285884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1. Без первой буквы я - напиток, который очень любил капитан Сильвер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2910" y="5286388"/>
            <a:ext cx="7000924" cy="1285884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2. Если первые три буквы мои поставить в конец, то получится название леса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2910" y="5072074"/>
            <a:ext cx="7000924" cy="1285884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4. Если отбросить вторую половину имени, останется название места, куда вы любили ходить в детстве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42910" y="5072074"/>
            <a:ext cx="7000924" cy="1285884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5. Мое имя состоит из названий двух животных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>
            <a:spLocks noChangeAspect="1"/>
          </p:cNvSpPr>
          <p:nvPr/>
        </p:nvSpPr>
        <p:spPr>
          <a:xfrm>
            <a:off x="2714612" y="214311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42910" y="5143512"/>
            <a:ext cx="7000924" cy="1285884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3. Первыми тремя буквами моего имени называют волшебников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>
            <a:spLocks noChangeAspect="1"/>
          </p:cNvSpPr>
          <p:nvPr/>
        </p:nvSpPr>
        <p:spPr>
          <a:xfrm>
            <a:off x="3286116" y="214311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>
            <a:spLocks noChangeAspect="1"/>
          </p:cNvSpPr>
          <p:nvPr/>
        </p:nvSpPr>
        <p:spPr>
          <a:xfrm>
            <a:off x="3857620" y="214311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>
            <a:spLocks noChangeAspect="1"/>
          </p:cNvSpPr>
          <p:nvPr/>
        </p:nvSpPr>
        <p:spPr>
          <a:xfrm>
            <a:off x="4429124" y="214311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>
            <a:spLocks noChangeAspect="1"/>
          </p:cNvSpPr>
          <p:nvPr/>
        </p:nvSpPr>
        <p:spPr>
          <a:xfrm>
            <a:off x="2143108" y="271462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>
            <a:spLocks noChangeAspect="1"/>
          </p:cNvSpPr>
          <p:nvPr/>
        </p:nvSpPr>
        <p:spPr>
          <a:xfrm>
            <a:off x="2714612" y="271462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>
            <a:spLocks noChangeAspect="1"/>
          </p:cNvSpPr>
          <p:nvPr/>
        </p:nvSpPr>
        <p:spPr>
          <a:xfrm>
            <a:off x="3286116" y="271462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>
            <a:spLocks noChangeAspect="1"/>
          </p:cNvSpPr>
          <p:nvPr/>
        </p:nvSpPr>
        <p:spPr>
          <a:xfrm>
            <a:off x="3857620" y="271462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>
            <a:spLocks noChangeAspect="1"/>
          </p:cNvSpPr>
          <p:nvPr/>
        </p:nvSpPr>
        <p:spPr>
          <a:xfrm>
            <a:off x="4429124" y="271462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>
            <a:spLocks noChangeAspect="1"/>
          </p:cNvSpPr>
          <p:nvPr/>
        </p:nvSpPr>
        <p:spPr>
          <a:xfrm>
            <a:off x="5000628" y="271462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>
            <a:spLocks noChangeAspect="1"/>
          </p:cNvSpPr>
          <p:nvPr/>
        </p:nvSpPr>
        <p:spPr>
          <a:xfrm>
            <a:off x="2714612" y="328612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>
            <a:spLocks noChangeAspect="1"/>
          </p:cNvSpPr>
          <p:nvPr/>
        </p:nvSpPr>
        <p:spPr>
          <a:xfrm>
            <a:off x="3286116" y="328612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>
            <a:spLocks noChangeAspect="1"/>
          </p:cNvSpPr>
          <p:nvPr/>
        </p:nvSpPr>
        <p:spPr>
          <a:xfrm>
            <a:off x="3857620" y="328612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>
            <a:spLocks noChangeAspect="1"/>
          </p:cNvSpPr>
          <p:nvPr/>
        </p:nvSpPr>
        <p:spPr>
          <a:xfrm>
            <a:off x="4429124" y="328612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>
            <a:spLocks noChangeAspect="1"/>
          </p:cNvSpPr>
          <p:nvPr/>
        </p:nvSpPr>
        <p:spPr>
          <a:xfrm>
            <a:off x="5000628" y="328612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>
            <a:spLocks noChangeAspect="1"/>
          </p:cNvSpPr>
          <p:nvPr/>
        </p:nvSpPr>
        <p:spPr>
          <a:xfrm>
            <a:off x="5572132" y="328612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>
            <a:spLocks noChangeAspect="1"/>
          </p:cNvSpPr>
          <p:nvPr/>
        </p:nvSpPr>
        <p:spPr>
          <a:xfrm>
            <a:off x="2143108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>
            <a:spLocks noChangeAspect="1"/>
          </p:cNvSpPr>
          <p:nvPr/>
        </p:nvSpPr>
        <p:spPr>
          <a:xfrm>
            <a:off x="2714612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>
            <a:spLocks noChangeAspect="1"/>
          </p:cNvSpPr>
          <p:nvPr/>
        </p:nvSpPr>
        <p:spPr>
          <a:xfrm>
            <a:off x="3286116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>
            <a:spLocks noChangeAspect="1"/>
          </p:cNvSpPr>
          <p:nvPr/>
        </p:nvSpPr>
        <p:spPr>
          <a:xfrm>
            <a:off x="3857620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>
            <a:spLocks noChangeAspect="1"/>
          </p:cNvSpPr>
          <p:nvPr/>
        </p:nvSpPr>
        <p:spPr>
          <a:xfrm>
            <a:off x="4429124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>
            <a:spLocks noChangeAspect="1"/>
          </p:cNvSpPr>
          <p:nvPr/>
        </p:nvSpPr>
        <p:spPr>
          <a:xfrm>
            <a:off x="5000628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>
            <a:spLocks noChangeAspect="1"/>
          </p:cNvSpPr>
          <p:nvPr/>
        </p:nvSpPr>
        <p:spPr>
          <a:xfrm>
            <a:off x="5572132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>
            <a:spLocks noChangeAspect="1"/>
          </p:cNvSpPr>
          <p:nvPr/>
        </p:nvSpPr>
        <p:spPr>
          <a:xfrm>
            <a:off x="6143636" y="385762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>
            <a:spLocks noChangeAspect="1"/>
          </p:cNvSpPr>
          <p:nvPr/>
        </p:nvSpPr>
        <p:spPr>
          <a:xfrm>
            <a:off x="1000100" y="442913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>
            <a:spLocks noChangeAspect="1"/>
          </p:cNvSpPr>
          <p:nvPr/>
        </p:nvSpPr>
        <p:spPr>
          <a:xfrm>
            <a:off x="1571604" y="442913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>
            <a:spLocks noChangeAspect="1"/>
          </p:cNvSpPr>
          <p:nvPr/>
        </p:nvSpPr>
        <p:spPr>
          <a:xfrm>
            <a:off x="2143108" y="442913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>
            <a:spLocks noChangeAspect="1"/>
          </p:cNvSpPr>
          <p:nvPr/>
        </p:nvSpPr>
        <p:spPr>
          <a:xfrm>
            <a:off x="2714612" y="442913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>
            <a:spLocks noChangeAspect="1"/>
          </p:cNvSpPr>
          <p:nvPr/>
        </p:nvSpPr>
        <p:spPr>
          <a:xfrm>
            <a:off x="3286116" y="442913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>
            <a:spLocks noChangeAspect="1"/>
          </p:cNvSpPr>
          <p:nvPr/>
        </p:nvSpPr>
        <p:spPr>
          <a:xfrm>
            <a:off x="428596" y="442913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Управляющая кнопка: возврат 90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Управляющая кнопка: далее 91">
            <a:hlinkClick r:id="rId5" action="ppaction://hlinksldjump" highlightClick="1"/>
          </p:cNvPr>
          <p:cNvSpPr>
            <a:spLocks noChangeAspect="1"/>
          </p:cNvSpPr>
          <p:nvPr/>
        </p:nvSpPr>
        <p:spPr>
          <a:xfrm>
            <a:off x="7715272" y="6000768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36" grpId="0" animBg="1"/>
      <p:bldP spid="37" grpId="0" animBg="1"/>
      <p:bldP spid="3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34" grpId="0" animBg="1"/>
      <p:bldP spid="34" grpId="1" animBg="1"/>
      <p:bldP spid="42" grpId="0" animBg="1"/>
      <p:bldP spid="42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9" grpId="0" animBg="1"/>
      <p:bldP spid="59" grpId="1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4500562" y="264318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2786050" y="264318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3929058" y="264318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3357554" y="492919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3357554" y="321468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3357554" y="2071678"/>
            <a:ext cx="540000" cy="571504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2786050" y="492919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>
            <a:spLocks noChangeAspect="1"/>
          </p:cNvSpPr>
          <p:nvPr/>
        </p:nvSpPr>
        <p:spPr>
          <a:xfrm>
            <a:off x="1643042" y="207167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3357554" y="264318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3929058" y="321468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2214546" y="321468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>
            <a:spLocks noChangeAspect="1"/>
          </p:cNvSpPr>
          <p:nvPr/>
        </p:nvSpPr>
        <p:spPr>
          <a:xfrm>
            <a:off x="4500562" y="321468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>
            <a:spLocks noChangeAspect="1"/>
          </p:cNvSpPr>
          <p:nvPr/>
        </p:nvSpPr>
        <p:spPr>
          <a:xfrm>
            <a:off x="2214546" y="378619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>
            <a:spLocks noChangeAspect="1"/>
          </p:cNvSpPr>
          <p:nvPr/>
        </p:nvSpPr>
        <p:spPr>
          <a:xfrm>
            <a:off x="5072066" y="321468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>
            <a:spLocks noChangeAspect="1"/>
          </p:cNvSpPr>
          <p:nvPr/>
        </p:nvSpPr>
        <p:spPr>
          <a:xfrm>
            <a:off x="1643042" y="321468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3929058" y="492919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>
            <a:spLocks noChangeAspect="1"/>
          </p:cNvSpPr>
          <p:nvPr/>
        </p:nvSpPr>
        <p:spPr>
          <a:xfrm>
            <a:off x="2786050" y="550070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>
            <a:spLocks noChangeAspect="1"/>
          </p:cNvSpPr>
          <p:nvPr/>
        </p:nvSpPr>
        <p:spPr>
          <a:xfrm>
            <a:off x="3357554" y="550070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>
            <a:spLocks noChangeAspect="1"/>
          </p:cNvSpPr>
          <p:nvPr/>
        </p:nvSpPr>
        <p:spPr>
          <a:xfrm>
            <a:off x="1643042" y="378619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>
            <a:spLocks noChangeAspect="1"/>
          </p:cNvSpPr>
          <p:nvPr/>
        </p:nvSpPr>
        <p:spPr>
          <a:xfrm>
            <a:off x="1643042" y="492919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С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>
            <a:spLocks noChangeAspect="1"/>
          </p:cNvSpPr>
          <p:nvPr/>
        </p:nvSpPr>
        <p:spPr>
          <a:xfrm>
            <a:off x="1643042" y="550070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>
            <a:spLocks noChangeAspect="1"/>
          </p:cNvSpPr>
          <p:nvPr/>
        </p:nvSpPr>
        <p:spPr>
          <a:xfrm>
            <a:off x="2786050" y="378619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>
            <a:spLocks noChangeAspect="1"/>
          </p:cNvSpPr>
          <p:nvPr/>
        </p:nvSpPr>
        <p:spPr>
          <a:xfrm>
            <a:off x="2214546" y="492919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>
            <a:spLocks noChangeAspect="1"/>
          </p:cNvSpPr>
          <p:nvPr/>
        </p:nvSpPr>
        <p:spPr>
          <a:xfrm>
            <a:off x="2786050" y="435769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>
            <a:spLocks noChangeAspect="1"/>
          </p:cNvSpPr>
          <p:nvPr/>
        </p:nvSpPr>
        <p:spPr>
          <a:xfrm>
            <a:off x="3357554" y="435769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2214546" y="550070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>
            <a:spLocks noChangeAspect="1"/>
          </p:cNvSpPr>
          <p:nvPr/>
        </p:nvSpPr>
        <p:spPr>
          <a:xfrm>
            <a:off x="4500562" y="435769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>
            <a:spLocks noChangeAspect="1"/>
          </p:cNvSpPr>
          <p:nvPr/>
        </p:nvSpPr>
        <p:spPr>
          <a:xfrm>
            <a:off x="2214546" y="435769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>
            <a:spLocks noChangeAspect="1"/>
          </p:cNvSpPr>
          <p:nvPr/>
        </p:nvSpPr>
        <p:spPr>
          <a:xfrm>
            <a:off x="1643042" y="435769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Блок-схема: знак завершения 34"/>
          <p:cNvSpPr>
            <a:spLocks noChangeAspect="1"/>
          </p:cNvSpPr>
          <p:nvPr/>
        </p:nvSpPr>
        <p:spPr>
          <a:xfrm>
            <a:off x="6929454" y="1357298"/>
            <a:ext cx="1846810" cy="468000"/>
          </a:xfrm>
          <a:prstGeom prst="flowChartTerminato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Ответ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Блок-схема: знак завершения 35"/>
          <p:cNvSpPr>
            <a:spLocks noChangeAspect="1"/>
          </p:cNvSpPr>
          <p:nvPr/>
        </p:nvSpPr>
        <p:spPr>
          <a:xfrm>
            <a:off x="8001024" y="1928802"/>
            <a:ext cx="775240" cy="468000"/>
          </a:xfrm>
          <a:prstGeom prst="flowChartTerminato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Блок-схема: знак завершения 36"/>
          <p:cNvSpPr>
            <a:spLocks noChangeAspect="1"/>
          </p:cNvSpPr>
          <p:nvPr/>
        </p:nvSpPr>
        <p:spPr>
          <a:xfrm>
            <a:off x="8001024" y="2428868"/>
            <a:ext cx="775240" cy="468000"/>
          </a:xfrm>
          <a:prstGeom prst="flowChartTerminato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Блок-схема: знак завершения 37"/>
          <p:cNvSpPr>
            <a:spLocks noChangeAspect="1"/>
          </p:cNvSpPr>
          <p:nvPr/>
        </p:nvSpPr>
        <p:spPr>
          <a:xfrm>
            <a:off x="8001024" y="2928934"/>
            <a:ext cx="775240" cy="468000"/>
          </a:xfrm>
          <a:prstGeom prst="flowChartTerminato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Блок-схема: знак завершения 38"/>
          <p:cNvSpPr>
            <a:spLocks noChangeAspect="1"/>
          </p:cNvSpPr>
          <p:nvPr/>
        </p:nvSpPr>
        <p:spPr>
          <a:xfrm>
            <a:off x="8001024" y="3429000"/>
            <a:ext cx="775240" cy="468000"/>
          </a:xfrm>
          <a:prstGeom prst="flowChartTerminato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Блок-схема: знак завершения 39"/>
          <p:cNvSpPr>
            <a:spLocks noChangeAspect="1"/>
          </p:cNvSpPr>
          <p:nvPr/>
        </p:nvSpPr>
        <p:spPr>
          <a:xfrm>
            <a:off x="8001024" y="3929066"/>
            <a:ext cx="775240" cy="468000"/>
          </a:xfrm>
          <a:prstGeom prst="flowChartTerminato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4348" y="785794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Заполни пустые клетки названиями химических элементов</a:t>
            </a:r>
            <a:endParaRPr lang="ru-RU" sz="3200" b="1" dirty="0">
              <a:ln w="1905"/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>
            <a:spLocks noChangeAspect="1"/>
          </p:cNvSpPr>
          <p:nvPr/>
        </p:nvSpPr>
        <p:spPr>
          <a:xfrm>
            <a:off x="1071538" y="2071678"/>
            <a:ext cx="540000" cy="5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1071538" y="2643182"/>
            <a:ext cx="540000" cy="5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1071538" y="3214686"/>
            <a:ext cx="540000" cy="5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>
            <a:spLocks noChangeAspect="1"/>
          </p:cNvSpPr>
          <p:nvPr/>
        </p:nvSpPr>
        <p:spPr>
          <a:xfrm>
            <a:off x="1071538" y="3786190"/>
            <a:ext cx="540000" cy="5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>
            <a:spLocks noChangeAspect="1"/>
          </p:cNvSpPr>
          <p:nvPr/>
        </p:nvSpPr>
        <p:spPr>
          <a:xfrm>
            <a:off x="1071538" y="4357694"/>
            <a:ext cx="540000" cy="5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>
            <a:spLocks noChangeAspect="1"/>
          </p:cNvSpPr>
          <p:nvPr/>
        </p:nvSpPr>
        <p:spPr>
          <a:xfrm>
            <a:off x="2786050" y="207167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>
            <a:spLocks noChangeAspect="1"/>
          </p:cNvSpPr>
          <p:nvPr/>
        </p:nvSpPr>
        <p:spPr>
          <a:xfrm>
            <a:off x="1071538" y="4929198"/>
            <a:ext cx="540000" cy="5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>
            <a:spLocks noChangeAspect="1"/>
          </p:cNvSpPr>
          <p:nvPr/>
        </p:nvSpPr>
        <p:spPr>
          <a:xfrm>
            <a:off x="1071538" y="5500702"/>
            <a:ext cx="540000" cy="5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>
            <a:spLocks noChangeAspect="1"/>
          </p:cNvSpPr>
          <p:nvPr/>
        </p:nvSpPr>
        <p:spPr>
          <a:xfrm>
            <a:off x="2214546" y="264318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>
            <a:spLocks noChangeAspect="1"/>
          </p:cNvSpPr>
          <p:nvPr/>
        </p:nvSpPr>
        <p:spPr>
          <a:xfrm>
            <a:off x="2786050" y="321468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>
            <a:spLocks noChangeAspect="1"/>
          </p:cNvSpPr>
          <p:nvPr/>
        </p:nvSpPr>
        <p:spPr>
          <a:xfrm>
            <a:off x="3357554" y="378619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>
            <a:spLocks noChangeAspect="1"/>
          </p:cNvSpPr>
          <p:nvPr/>
        </p:nvSpPr>
        <p:spPr>
          <a:xfrm>
            <a:off x="3929058" y="435769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>
            <a:spLocks noChangeAspect="1"/>
          </p:cNvSpPr>
          <p:nvPr/>
        </p:nvSpPr>
        <p:spPr>
          <a:xfrm>
            <a:off x="4500562" y="492919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>
            <a:spLocks noChangeAspect="1"/>
          </p:cNvSpPr>
          <p:nvPr/>
        </p:nvSpPr>
        <p:spPr>
          <a:xfrm>
            <a:off x="4500562" y="550070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>
            <a:spLocks noChangeAspect="1"/>
          </p:cNvSpPr>
          <p:nvPr/>
        </p:nvSpPr>
        <p:spPr>
          <a:xfrm>
            <a:off x="3929058" y="550070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>
            <a:spLocks noChangeAspect="1"/>
          </p:cNvSpPr>
          <p:nvPr/>
        </p:nvSpPr>
        <p:spPr>
          <a:xfrm>
            <a:off x="5072066" y="550070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Блок-схема: знак завершения 61"/>
          <p:cNvSpPr>
            <a:spLocks noChangeAspect="1"/>
          </p:cNvSpPr>
          <p:nvPr/>
        </p:nvSpPr>
        <p:spPr>
          <a:xfrm>
            <a:off x="8001024" y="4429132"/>
            <a:ext cx="775240" cy="468000"/>
          </a:xfrm>
          <a:prstGeom prst="flowChartTerminato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Блок-схема: знак завершения 62"/>
          <p:cNvSpPr>
            <a:spLocks noChangeAspect="1"/>
          </p:cNvSpPr>
          <p:nvPr/>
        </p:nvSpPr>
        <p:spPr>
          <a:xfrm>
            <a:off x="8001024" y="4929198"/>
            <a:ext cx="775240" cy="468000"/>
          </a:xfrm>
          <a:prstGeom prst="flowChartTerminator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>
            <a:spLocks noChangeAspect="1"/>
          </p:cNvSpPr>
          <p:nvPr/>
        </p:nvSpPr>
        <p:spPr>
          <a:xfrm>
            <a:off x="1643042" y="264318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>
            <a:spLocks noChangeAspect="1"/>
          </p:cNvSpPr>
          <p:nvPr/>
        </p:nvSpPr>
        <p:spPr>
          <a:xfrm>
            <a:off x="2214546" y="207167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>
            <a:spLocks noChangeAspect="1"/>
          </p:cNvSpPr>
          <p:nvPr/>
        </p:nvSpPr>
        <p:spPr>
          <a:xfrm>
            <a:off x="2214546" y="207167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>
            <a:spLocks noChangeAspect="1"/>
          </p:cNvSpPr>
          <p:nvPr/>
        </p:nvSpPr>
        <p:spPr>
          <a:xfrm>
            <a:off x="2786050" y="207167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>
            <a:spLocks noChangeAspect="1"/>
          </p:cNvSpPr>
          <p:nvPr/>
        </p:nvSpPr>
        <p:spPr>
          <a:xfrm>
            <a:off x="3357554" y="207167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>
            <a:spLocks noChangeAspect="1"/>
          </p:cNvSpPr>
          <p:nvPr/>
        </p:nvSpPr>
        <p:spPr>
          <a:xfrm>
            <a:off x="3357554" y="264318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>
            <a:spLocks noChangeAspect="1"/>
          </p:cNvSpPr>
          <p:nvPr/>
        </p:nvSpPr>
        <p:spPr>
          <a:xfrm>
            <a:off x="2786050" y="264318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>
            <a:spLocks noChangeAspect="1"/>
          </p:cNvSpPr>
          <p:nvPr/>
        </p:nvSpPr>
        <p:spPr>
          <a:xfrm>
            <a:off x="1643042" y="264318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>
            <a:spLocks noChangeAspect="1"/>
          </p:cNvSpPr>
          <p:nvPr/>
        </p:nvSpPr>
        <p:spPr>
          <a:xfrm>
            <a:off x="3929058" y="264318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>
            <a:spLocks noChangeAspect="1"/>
          </p:cNvSpPr>
          <p:nvPr/>
        </p:nvSpPr>
        <p:spPr>
          <a:xfrm>
            <a:off x="4500562" y="264318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>
            <a:spLocks noChangeAspect="1"/>
          </p:cNvSpPr>
          <p:nvPr/>
        </p:nvSpPr>
        <p:spPr>
          <a:xfrm>
            <a:off x="2214546" y="321468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>
            <a:spLocks noChangeAspect="1"/>
          </p:cNvSpPr>
          <p:nvPr/>
        </p:nvSpPr>
        <p:spPr>
          <a:xfrm>
            <a:off x="1643042" y="321468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>
            <a:spLocks noChangeAspect="1"/>
          </p:cNvSpPr>
          <p:nvPr/>
        </p:nvSpPr>
        <p:spPr>
          <a:xfrm>
            <a:off x="3929058" y="321468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>
            <a:spLocks noChangeAspect="1"/>
          </p:cNvSpPr>
          <p:nvPr/>
        </p:nvSpPr>
        <p:spPr>
          <a:xfrm>
            <a:off x="3357554" y="321468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>
            <a:spLocks noChangeAspect="1"/>
          </p:cNvSpPr>
          <p:nvPr/>
        </p:nvSpPr>
        <p:spPr>
          <a:xfrm>
            <a:off x="4500562" y="321468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>
            <a:spLocks noChangeAspect="1"/>
          </p:cNvSpPr>
          <p:nvPr/>
        </p:nvSpPr>
        <p:spPr>
          <a:xfrm>
            <a:off x="5072066" y="3214686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>
            <a:spLocks noChangeAspect="1"/>
          </p:cNvSpPr>
          <p:nvPr/>
        </p:nvSpPr>
        <p:spPr>
          <a:xfrm>
            <a:off x="2786050" y="378619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>
            <a:spLocks noChangeAspect="1"/>
          </p:cNvSpPr>
          <p:nvPr/>
        </p:nvSpPr>
        <p:spPr>
          <a:xfrm>
            <a:off x="2214546" y="378619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>
            <a:spLocks noChangeAspect="1"/>
          </p:cNvSpPr>
          <p:nvPr/>
        </p:nvSpPr>
        <p:spPr>
          <a:xfrm>
            <a:off x="1643042" y="3786190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>
            <a:spLocks noChangeAspect="1"/>
          </p:cNvSpPr>
          <p:nvPr/>
        </p:nvSpPr>
        <p:spPr>
          <a:xfrm>
            <a:off x="2214546" y="435769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>
            <a:spLocks noChangeAspect="1"/>
          </p:cNvSpPr>
          <p:nvPr/>
        </p:nvSpPr>
        <p:spPr>
          <a:xfrm>
            <a:off x="2786050" y="435769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>
            <a:spLocks noChangeAspect="1"/>
          </p:cNvSpPr>
          <p:nvPr/>
        </p:nvSpPr>
        <p:spPr>
          <a:xfrm>
            <a:off x="3357554" y="435769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>
            <a:spLocks noChangeAspect="1"/>
          </p:cNvSpPr>
          <p:nvPr/>
        </p:nvSpPr>
        <p:spPr>
          <a:xfrm>
            <a:off x="1643042" y="435769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>
            <a:spLocks noChangeAspect="1"/>
          </p:cNvSpPr>
          <p:nvPr/>
        </p:nvSpPr>
        <p:spPr>
          <a:xfrm>
            <a:off x="4500562" y="4357694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>
            <a:spLocks noChangeAspect="1"/>
          </p:cNvSpPr>
          <p:nvPr/>
        </p:nvSpPr>
        <p:spPr>
          <a:xfrm>
            <a:off x="2786050" y="492919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>
            <a:spLocks noChangeAspect="1"/>
          </p:cNvSpPr>
          <p:nvPr/>
        </p:nvSpPr>
        <p:spPr>
          <a:xfrm>
            <a:off x="2214546" y="492919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>
            <a:spLocks noChangeAspect="1"/>
          </p:cNvSpPr>
          <p:nvPr/>
        </p:nvSpPr>
        <p:spPr>
          <a:xfrm>
            <a:off x="3929058" y="492919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>
            <a:spLocks noChangeAspect="1"/>
          </p:cNvSpPr>
          <p:nvPr/>
        </p:nvSpPr>
        <p:spPr>
          <a:xfrm>
            <a:off x="3357554" y="492919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>
            <a:spLocks noChangeAspect="1"/>
          </p:cNvSpPr>
          <p:nvPr/>
        </p:nvSpPr>
        <p:spPr>
          <a:xfrm>
            <a:off x="1643042" y="550070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>
            <a:spLocks noChangeAspect="1"/>
          </p:cNvSpPr>
          <p:nvPr/>
        </p:nvSpPr>
        <p:spPr>
          <a:xfrm>
            <a:off x="1643042" y="4929198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>
            <a:spLocks noChangeAspect="1"/>
          </p:cNvSpPr>
          <p:nvPr/>
        </p:nvSpPr>
        <p:spPr>
          <a:xfrm>
            <a:off x="2214546" y="550070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>
            <a:spLocks noChangeAspect="1"/>
          </p:cNvSpPr>
          <p:nvPr/>
        </p:nvSpPr>
        <p:spPr>
          <a:xfrm>
            <a:off x="2786050" y="550070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>
            <a:spLocks noChangeAspect="1"/>
          </p:cNvSpPr>
          <p:nvPr/>
        </p:nvSpPr>
        <p:spPr>
          <a:xfrm>
            <a:off x="3357554" y="550070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>
            <a:spLocks noChangeAspect="1"/>
          </p:cNvSpPr>
          <p:nvPr/>
        </p:nvSpPr>
        <p:spPr>
          <a:xfrm>
            <a:off x="3929058" y="550070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>
            <a:spLocks noChangeAspect="1"/>
          </p:cNvSpPr>
          <p:nvPr/>
        </p:nvSpPr>
        <p:spPr>
          <a:xfrm>
            <a:off x="4500562" y="5500702"/>
            <a:ext cx="540000" cy="5400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Управляющая кнопка: возврат 98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62" grpId="0" animBg="1"/>
      <p:bldP spid="63" grpId="0" animBg="1"/>
      <p:bldP spid="58" grpId="0" animBg="1"/>
      <p:bldP spid="64" grpId="0" animBg="1"/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>
            <a:spLocks noChangeAspect="1"/>
          </p:cNvSpPr>
          <p:nvPr/>
        </p:nvSpPr>
        <p:spPr>
          <a:xfrm>
            <a:off x="3714744" y="2857496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3714744" y="2857496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>
            <a:spLocks noChangeAspect="1"/>
          </p:cNvSpPr>
          <p:nvPr/>
        </p:nvSpPr>
        <p:spPr>
          <a:xfrm>
            <a:off x="3714744" y="3429000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>
            <a:spLocks noChangeAspect="1"/>
          </p:cNvSpPr>
          <p:nvPr/>
        </p:nvSpPr>
        <p:spPr>
          <a:xfrm>
            <a:off x="4286248" y="3429000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>
            <a:spLocks noChangeAspect="1"/>
          </p:cNvSpPr>
          <p:nvPr/>
        </p:nvSpPr>
        <p:spPr>
          <a:xfrm>
            <a:off x="4857752" y="3429000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>
            <a:spLocks noChangeAspect="1"/>
          </p:cNvSpPr>
          <p:nvPr/>
        </p:nvSpPr>
        <p:spPr>
          <a:xfrm>
            <a:off x="4857752" y="2857496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4286248" y="2857496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3714744" y="2301744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4286248" y="2301744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4857752" y="2301744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286248" y="2857496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857752" y="2857496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3714744" y="3429000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4286248" y="3429000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>
            <a:spLocks noChangeAspect="1"/>
          </p:cNvSpPr>
          <p:nvPr/>
        </p:nvSpPr>
        <p:spPr>
          <a:xfrm>
            <a:off x="4857752" y="3429000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3714744" y="4000504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4286248" y="4000504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4857752" y="4000504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928670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Метаграммы</a:t>
            </a:r>
            <a:endParaRPr lang="ru-RU" sz="6000" b="1" dirty="0">
              <a:ln w="1905"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011241">
            <a:off x="927678" y="3834973"/>
            <a:ext cx="2409862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7833">
            <a:off x="5636239" y="1924333"/>
            <a:ext cx="3062366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1" name="Блок-схема: знак завершения 20"/>
          <p:cNvSpPr>
            <a:spLocks/>
          </p:cNvSpPr>
          <p:nvPr/>
        </p:nvSpPr>
        <p:spPr>
          <a:xfrm>
            <a:off x="6929454" y="5572140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71604" y="1714488"/>
            <a:ext cx="142876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Шаг 1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72198" y="4071942"/>
            <a:ext cx="142876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Шаг 2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421425">
            <a:off x="2571736" y="2571744"/>
            <a:ext cx="978408" cy="4846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058311" flipH="1">
            <a:off x="5409289" y="3876879"/>
            <a:ext cx="978408" cy="4846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знак завершения 25"/>
          <p:cNvSpPr>
            <a:spLocks/>
          </p:cNvSpPr>
          <p:nvPr/>
        </p:nvSpPr>
        <p:spPr>
          <a:xfrm>
            <a:off x="4786314" y="5643578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Шаг 1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Блок-схема: знак завершения 26"/>
          <p:cNvSpPr>
            <a:spLocks/>
          </p:cNvSpPr>
          <p:nvPr/>
        </p:nvSpPr>
        <p:spPr>
          <a:xfrm>
            <a:off x="4786314" y="6143644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Шаг 2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Управляющая кнопка: возврат 35">
            <a:hlinkClick r:id="rId5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rId6" action="ppaction://hlinksldjump" highlightClick="1"/>
          </p:cNvPr>
          <p:cNvSpPr>
            <a:spLocks noChangeAspect="1"/>
          </p:cNvSpPr>
          <p:nvPr/>
        </p:nvSpPr>
        <p:spPr>
          <a:xfrm>
            <a:off x="7572396" y="6000768"/>
            <a:ext cx="468000" cy="468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1" grpId="0" animBg="1"/>
      <p:bldP spid="26" grpId="0" animBg="1"/>
      <p:bldP spid="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>
            <a:spLocks noChangeAspect="1"/>
          </p:cNvSpPr>
          <p:nvPr/>
        </p:nvSpPr>
        <p:spPr>
          <a:xfrm>
            <a:off x="6286512" y="3214686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>
            <a:spLocks noChangeAspect="1"/>
          </p:cNvSpPr>
          <p:nvPr/>
        </p:nvSpPr>
        <p:spPr>
          <a:xfrm>
            <a:off x="5715008" y="3214686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>
            <a:spLocks noChangeAspect="1"/>
          </p:cNvSpPr>
          <p:nvPr/>
        </p:nvSpPr>
        <p:spPr>
          <a:xfrm>
            <a:off x="4572000" y="2643182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4572000" y="2643182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>
            <a:spLocks noChangeAspect="1"/>
          </p:cNvSpPr>
          <p:nvPr/>
        </p:nvSpPr>
        <p:spPr>
          <a:xfrm>
            <a:off x="4572000" y="3214686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>
            <a:spLocks noChangeAspect="1"/>
          </p:cNvSpPr>
          <p:nvPr/>
        </p:nvSpPr>
        <p:spPr>
          <a:xfrm>
            <a:off x="5143504" y="3214686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>
            <a:spLocks noChangeAspect="1"/>
          </p:cNvSpPr>
          <p:nvPr/>
        </p:nvSpPr>
        <p:spPr>
          <a:xfrm>
            <a:off x="5715008" y="2643182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>
            <a:spLocks noChangeAspect="1"/>
          </p:cNvSpPr>
          <p:nvPr/>
        </p:nvSpPr>
        <p:spPr>
          <a:xfrm>
            <a:off x="6286512" y="2643182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5143504" y="2643182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4572000" y="2071678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spect="1"/>
          </p:cNvSpPr>
          <p:nvPr/>
        </p:nvSpPr>
        <p:spPr>
          <a:xfrm>
            <a:off x="5143504" y="2071678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5715008" y="2071678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5143504" y="2643182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5715008" y="2643182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>
            <a:spLocks noChangeAspect="1"/>
          </p:cNvSpPr>
          <p:nvPr/>
        </p:nvSpPr>
        <p:spPr>
          <a:xfrm>
            <a:off x="4572000" y="3214686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5143504" y="3214686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>
            <a:spLocks noChangeAspect="1"/>
          </p:cNvSpPr>
          <p:nvPr/>
        </p:nvSpPr>
        <p:spPr>
          <a:xfrm>
            <a:off x="5715008" y="3214686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>
            <a:spLocks noChangeAspect="1"/>
          </p:cNvSpPr>
          <p:nvPr/>
        </p:nvSpPr>
        <p:spPr>
          <a:xfrm>
            <a:off x="4572000" y="3786190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>
            <a:spLocks noChangeAspect="1"/>
          </p:cNvSpPr>
          <p:nvPr/>
        </p:nvSpPr>
        <p:spPr>
          <a:xfrm>
            <a:off x="5143504" y="3786190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>
            <a:spLocks noChangeAspect="1"/>
          </p:cNvSpPr>
          <p:nvPr/>
        </p:nvSpPr>
        <p:spPr>
          <a:xfrm>
            <a:off x="5715008" y="3786190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928670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Метаграммы</a:t>
            </a:r>
            <a:endParaRPr lang="ru-RU" sz="6000" b="1" dirty="0">
              <a:ln w="1905"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Блок-схема: знак завершения 20"/>
          <p:cNvSpPr>
            <a:spLocks/>
          </p:cNvSpPr>
          <p:nvPr/>
        </p:nvSpPr>
        <p:spPr>
          <a:xfrm>
            <a:off x="4929190" y="6000768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0298" y="1643050"/>
            <a:ext cx="142876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Шаг 1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58016" y="3929066"/>
            <a:ext cx="142876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Шаг 2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421425">
            <a:off x="3270814" y="2533570"/>
            <a:ext cx="978408" cy="4846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058311" flipH="1">
            <a:off x="6838050" y="3591126"/>
            <a:ext cx="978408" cy="4846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знак завершения 25"/>
          <p:cNvSpPr>
            <a:spLocks/>
          </p:cNvSpPr>
          <p:nvPr/>
        </p:nvSpPr>
        <p:spPr>
          <a:xfrm>
            <a:off x="4786314" y="4929198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Шаг 1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Блок-схема: знак завершения 26"/>
          <p:cNvSpPr>
            <a:spLocks/>
          </p:cNvSpPr>
          <p:nvPr/>
        </p:nvSpPr>
        <p:spPr>
          <a:xfrm>
            <a:off x="4857752" y="5500702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Шаг 2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>
            <a:spLocks noChangeAspect="1"/>
          </p:cNvSpPr>
          <p:nvPr/>
        </p:nvSpPr>
        <p:spPr>
          <a:xfrm>
            <a:off x="6286512" y="2071678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>
            <a:spLocks noChangeAspect="1"/>
          </p:cNvSpPr>
          <p:nvPr/>
        </p:nvSpPr>
        <p:spPr>
          <a:xfrm>
            <a:off x="6286512" y="2643182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>
            <a:spLocks noChangeAspect="1"/>
          </p:cNvSpPr>
          <p:nvPr/>
        </p:nvSpPr>
        <p:spPr>
          <a:xfrm>
            <a:off x="6286512" y="3214686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>
          <a:xfrm>
            <a:off x="6286512" y="3786190"/>
            <a:ext cx="540000" cy="540000"/>
          </a:xfrm>
          <a:prstGeom prst="rect">
            <a:avLst/>
          </a:prstGeom>
          <a:solidFill>
            <a:srgbClr val="66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65359">
            <a:off x="1000100" y="3286124"/>
            <a:ext cx="2892741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Управляющая кнопка: возврат 36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286776" y="6000768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1" grpId="0" animBg="1"/>
      <p:bldP spid="26" grpId="0" animBg="1"/>
      <p:bldP spid="27" grpId="0" animBg="1"/>
      <p:bldP spid="38" grpId="0" animBg="1"/>
      <p:bldP spid="38" grpId="1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999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>
            <a:off x="1357290" y="1571611"/>
            <a:ext cx="4500594" cy="785819"/>
          </a:xfrm>
          <a:prstGeom prst="triangle">
            <a:avLst>
              <a:gd name="adj" fmla="val 200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>
            <a:spLocks/>
          </p:cNvSpPr>
          <p:nvPr/>
        </p:nvSpPr>
        <p:spPr>
          <a:xfrm>
            <a:off x="1357290" y="2357430"/>
            <a:ext cx="4518302" cy="334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571744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571744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571744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357187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357187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357187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464344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464344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4643446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знак завершения 17"/>
          <p:cNvSpPr>
            <a:spLocks/>
          </p:cNvSpPr>
          <p:nvPr/>
        </p:nvSpPr>
        <p:spPr>
          <a:xfrm>
            <a:off x="6643702" y="4786322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Блок-схема: знак завершения 18"/>
          <p:cNvSpPr>
            <a:spLocks/>
          </p:cNvSpPr>
          <p:nvPr/>
        </p:nvSpPr>
        <p:spPr>
          <a:xfrm>
            <a:off x="6643702" y="5357826"/>
            <a:ext cx="1800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2571744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43240" y="2571744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3438" y="2571744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71604" y="357187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3438" y="464344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464344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71604" y="464344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3438" y="357187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43240" y="3571876"/>
            <a:ext cx="9144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7187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7187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7187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357158" y="5786454"/>
            <a:ext cx="5715040" cy="7143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каких окошках погаснет свет?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28662" y="6429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Врата учености</a:t>
            </a:r>
            <a:endParaRPr lang="ru-RU" sz="60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знак завершения 32"/>
          <p:cNvSpPr>
            <a:spLocks/>
          </p:cNvSpPr>
          <p:nvPr/>
        </p:nvSpPr>
        <p:spPr>
          <a:xfrm>
            <a:off x="6643702" y="4286256"/>
            <a:ext cx="1836000" cy="360000"/>
          </a:xfrm>
          <a:prstGeom prst="flowChartTerminator">
            <a:avLst/>
          </a:prstGeom>
          <a:solidFill>
            <a:srgbClr val="66FF33"/>
          </a:solidFill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00760" y="2571744"/>
            <a:ext cx="2928958" cy="178595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Элементы, находящиеся рядом в ПСХЭ</a:t>
            </a:r>
          </a:p>
        </p:txBody>
      </p:sp>
      <p:sp>
        <p:nvSpPr>
          <p:cNvPr id="36" name="Управляющая кнопка: возврат 35">
            <a:hlinkClick r:id="rId5" action="ppaction://hlinksldjump" highlightClick="1"/>
          </p:cNvPr>
          <p:cNvSpPr>
            <a:spLocks noChangeAspect="1"/>
          </p:cNvSpPr>
          <p:nvPr/>
        </p:nvSpPr>
        <p:spPr>
          <a:xfrm>
            <a:off x="8143900" y="5857892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7" grpId="0" animBg="1"/>
      <p:bldP spid="28" grpId="0" animBg="1"/>
      <p:bldP spid="31" grpId="0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999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6429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Страна чудес</a:t>
            </a:r>
            <a:endParaRPr lang="ru-RU" sz="60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>
            <a:hlinkClick r:id="rId3" action="ppaction://hlinksldjump"/>
          </p:cNvPr>
          <p:cNvSpPr/>
          <p:nvPr/>
        </p:nvSpPr>
        <p:spPr>
          <a:xfrm rot="1680000" flipH="1">
            <a:off x="5372059" y="2065202"/>
            <a:ext cx="3393592" cy="15154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 упусти свои деньги!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 rot="19935991">
            <a:off x="371936" y="2131582"/>
            <a:ext cx="3394800" cy="1515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Лови ошибку!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329684" y="3929066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6392451">
            <a:off x="3367432" y="3025607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5207549" flipH="1">
            <a:off x="5153382" y="3025607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2678893" y="5000636"/>
            <a:ext cx="3786214" cy="127159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Плохая видимость!</a:t>
            </a:r>
            <a:endParaRPr lang="ru-RU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возврат 12">
            <a:hlinkClick r:id="rId6" action="ppaction://hlinksldjump" highlightClick="1"/>
          </p:cNvPr>
          <p:cNvSpPr>
            <a:spLocks noChangeAspect="1"/>
          </p:cNvSpPr>
          <p:nvPr/>
        </p:nvSpPr>
        <p:spPr>
          <a:xfrm>
            <a:off x="8143900" y="5857892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 rot="21134685">
            <a:off x="643872" y="620408"/>
            <a:ext cx="2928958" cy="127159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Лови ошибку!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14356"/>
            <a:ext cx="18764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2000240"/>
            <a:ext cx="6357982" cy="128588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Выбери символы химических элементов</a:t>
            </a:r>
          </a:p>
        </p:txBody>
      </p:sp>
      <p:sp>
        <p:nvSpPr>
          <p:cNvPr id="26" name="Прямоугольник 25"/>
          <p:cNvSpPr>
            <a:spLocks noChangeAspect="1"/>
          </p:cNvSpPr>
          <p:nvPr/>
        </p:nvSpPr>
        <p:spPr>
          <a:xfrm>
            <a:off x="642910" y="3214686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>
            <a:spLocks noChangeAspect="1"/>
          </p:cNvSpPr>
          <p:nvPr/>
        </p:nvSpPr>
        <p:spPr>
          <a:xfrm>
            <a:off x="1643042" y="3214686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>
            <a:spLocks noChangeAspect="1"/>
          </p:cNvSpPr>
          <p:nvPr/>
        </p:nvSpPr>
        <p:spPr>
          <a:xfrm>
            <a:off x="2643174" y="3214686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4643438" y="3214686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Mg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>
            <a:spLocks noChangeAspect="1"/>
          </p:cNvSpPr>
          <p:nvPr/>
        </p:nvSpPr>
        <p:spPr>
          <a:xfrm>
            <a:off x="3643306" y="3214686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Яр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>
            <a:spLocks noChangeAspect="1"/>
          </p:cNvSpPr>
          <p:nvPr/>
        </p:nvSpPr>
        <p:spPr>
          <a:xfrm>
            <a:off x="5643570" y="3214686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>
            <a:spLocks noChangeAspect="1"/>
          </p:cNvSpPr>
          <p:nvPr/>
        </p:nvSpPr>
        <p:spPr>
          <a:xfrm>
            <a:off x="6643702" y="3214686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Cl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>
            <a:spLocks noChangeAspect="1"/>
          </p:cNvSpPr>
          <p:nvPr/>
        </p:nvSpPr>
        <p:spPr>
          <a:xfrm>
            <a:off x="642910" y="5072074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Tal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>
            <a:spLocks noChangeAspect="1"/>
          </p:cNvSpPr>
          <p:nvPr/>
        </p:nvSpPr>
        <p:spPr>
          <a:xfrm>
            <a:off x="642910" y="4143380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Au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>
            <a:spLocks noChangeAspect="1"/>
          </p:cNvSpPr>
          <p:nvPr/>
        </p:nvSpPr>
        <p:spPr>
          <a:xfrm>
            <a:off x="1643042" y="5072074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Ag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>
            <a:spLocks noChangeAspect="1"/>
          </p:cNvSpPr>
          <p:nvPr/>
        </p:nvSpPr>
        <p:spPr>
          <a:xfrm>
            <a:off x="2643174" y="4143380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uT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>
            <a:spLocks noChangeAspect="1"/>
          </p:cNvSpPr>
          <p:nvPr/>
        </p:nvSpPr>
        <p:spPr>
          <a:xfrm>
            <a:off x="4643438" y="4143380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Og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>
            <a:spLocks noChangeAspect="1"/>
          </p:cNvSpPr>
          <p:nvPr/>
        </p:nvSpPr>
        <p:spPr>
          <a:xfrm>
            <a:off x="3643306" y="4143380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</a:t>
            </a: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>
          <a:xfrm>
            <a:off x="5643570" y="4143380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Ca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>
            <a:spLocks noChangeAspect="1"/>
          </p:cNvSpPr>
          <p:nvPr/>
        </p:nvSpPr>
        <p:spPr>
          <a:xfrm>
            <a:off x="6643702" y="4143380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Ce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>
            <a:spLocks noChangeAspect="1"/>
          </p:cNvSpPr>
          <p:nvPr/>
        </p:nvSpPr>
        <p:spPr>
          <a:xfrm>
            <a:off x="1643042" y="4143380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>
            <a:spLocks noChangeAspect="1"/>
          </p:cNvSpPr>
          <p:nvPr/>
        </p:nvSpPr>
        <p:spPr>
          <a:xfrm>
            <a:off x="2643174" y="5072074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Вр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3643306" y="5072074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Na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4643438" y="5072074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>
            <a:spLocks noChangeAspect="1"/>
          </p:cNvSpPr>
          <p:nvPr/>
        </p:nvSpPr>
        <p:spPr>
          <a:xfrm>
            <a:off x="5643570" y="5072074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>
            <a:spLocks noChangeAspect="1"/>
          </p:cNvSpPr>
          <p:nvPr/>
        </p:nvSpPr>
        <p:spPr>
          <a:xfrm>
            <a:off x="6643702" y="5072074"/>
            <a:ext cx="1008000" cy="900000"/>
          </a:xfrm>
          <a:prstGeom prst="rect">
            <a:avLst/>
          </a:prstGeom>
          <a:solidFill>
            <a:srgbClr val="00B0F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Ak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Управляющая кнопка: возврат 48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143900" y="5857892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47795 -0.3701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04045 -0.3701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47795 -0.5055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-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36857 -0.5055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2592 -0.51621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14982 -0.50556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58732 -0.6409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3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37014 -0.63773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3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15764 -0.64097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3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06302 -0.6588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3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8" grpId="1" animBg="1"/>
      <p:bldP spid="28" grpId="2" animBg="1"/>
      <p:bldP spid="29" grpId="0" animBg="1"/>
      <p:bldP spid="30" grpId="0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4" grpId="0" animBg="1"/>
      <p:bldP spid="34" grpId="1" animBg="1"/>
      <p:bldP spid="34" grpId="2" animBg="1"/>
      <p:bldP spid="35" grpId="0" animBg="1"/>
      <p:bldP spid="36" grpId="0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1" grpId="0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5" grpId="0" animBg="1"/>
      <p:bldP spid="45" grpId="1" animBg="1"/>
      <p:bldP spid="45" grpId="2" animBg="1"/>
      <p:bldP spid="46" grpId="0" animBg="1"/>
      <p:bldP spid="47" grpId="0" animBg="1"/>
      <p:bldP spid="47" grpId="1" animBg="1"/>
      <p:bldP spid="4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85786" y="5000636"/>
            <a:ext cx="7715304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Na, Mg, Al, Si, P, S, Cl, Ar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4000504"/>
            <a:ext cx="7715304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Li, Be, B, C, N, O, F, Ne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2910" y="571480"/>
            <a:ext cx="3786214" cy="127159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Плохая видимость!</a:t>
            </a:r>
            <a:endParaRPr lang="ru-RU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1" descr="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87066">
            <a:off x="5865523" y="610002"/>
            <a:ext cx="1725621" cy="190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4000504"/>
            <a:ext cx="7715304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Li, Be, B, …, …, O, …, Ne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000636"/>
            <a:ext cx="7715304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Al, …, …, S, Cl,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…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Управляющая кнопка: возврат 10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143900" y="5857892"/>
            <a:ext cx="468000" cy="468000"/>
          </a:xfrm>
          <a:prstGeom prst="actionButtonReturn">
            <a:avLst/>
          </a:prstGeom>
          <a:solidFill>
            <a:srgbClr val="C000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знак завершения 12"/>
          <p:cNvSpPr>
            <a:spLocks/>
          </p:cNvSpPr>
          <p:nvPr/>
        </p:nvSpPr>
        <p:spPr>
          <a:xfrm>
            <a:off x="4071934" y="6143644"/>
            <a:ext cx="1800000" cy="360000"/>
          </a:xfrm>
          <a:prstGeom prst="flowChartTerminator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Определи порядок, по которому выписаны в ряд символы химических элементов, и заполни пропуски</a:t>
            </a:r>
          </a:p>
        </p:txBody>
      </p:sp>
      <p:sp>
        <p:nvSpPr>
          <p:cNvPr id="16" name="Блок-схема: знак завершения 15"/>
          <p:cNvSpPr>
            <a:spLocks/>
          </p:cNvSpPr>
          <p:nvPr/>
        </p:nvSpPr>
        <p:spPr>
          <a:xfrm>
            <a:off x="6072198" y="6143644"/>
            <a:ext cx="1800000" cy="360000"/>
          </a:xfrm>
          <a:prstGeom prst="flowChartTerminator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 animBg="1"/>
      <p:bldP spid="10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1409</Words>
  <Application>Microsoft Office PowerPoint</Application>
  <PresentationFormat>Экран (4:3)</PresentationFormat>
  <Paragraphs>772</Paragraphs>
  <Slides>58</Slides>
  <Notes>5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Определи порядок, по которому выписаны в ряд символы химических элементов, и заполни пропуски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континенту Химия.</dc:title>
  <dc:creator>Политова Светлана Викторовна.</dc:creator>
  <cp:lastModifiedBy>Leon</cp:lastModifiedBy>
  <cp:revision>313</cp:revision>
  <dcterms:created xsi:type="dcterms:W3CDTF">2011-01-02T18:18:34Z</dcterms:created>
  <dcterms:modified xsi:type="dcterms:W3CDTF">2018-11-07T19:15:29Z</dcterms:modified>
</cp:coreProperties>
</file>