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7" r:id="rId2"/>
    <p:sldId id="288" r:id="rId3"/>
    <p:sldId id="264" r:id="rId4"/>
    <p:sldId id="262" r:id="rId5"/>
    <p:sldId id="274" r:id="rId6"/>
    <p:sldId id="305" r:id="rId7"/>
    <p:sldId id="335" r:id="rId8"/>
    <p:sldId id="277" r:id="rId9"/>
    <p:sldId id="276" r:id="rId10"/>
    <p:sldId id="263" r:id="rId11"/>
    <p:sldId id="278" r:id="rId12"/>
    <p:sldId id="269" r:id="rId13"/>
    <p:sldId id="312" r:id="rId14"/>
    <p:sldId id="268" r:id="rId15"/>
    <p:sldId id="290" r:id="rId16"/>
    <p:sldId id="279" r:id="rId17"/>
    <p:sldId id="280" r:id="rId18"/>
    <p:sldId id="285" r:id="rId19"/>
    <p:sldId id="283" r:id="rId20"/>
    <p:sldId id="306" r:id="rId21"/>
    <p:sldId id="31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CCB84"/>
    <a:srgbClr val="FFFF99"/>
    <a:srgbClr val="00C0BC"/>
    <a:srgbClr val="00C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870B7-96B6-40FC-B44D-36EF5236E361}" type="doc">
      <dgm:prSet loTypeId="urn:microsoft.com/office/officeart/2005/8/layout/cycle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AEA1116-EE69-4127-9B56-01D94E9DF377}">
      <dgm:prSet phldrT="[Текст]"/>
      <dgm:spPr/>
      <dgm:t>
        <a:bodyPr/>
        <a:lstStyle/>
        <a:p>
          <a:r>
            <a:rPr lang="ru-RU" dirty="0" smtClean="0"/>
            <a:t>Задания </a:t>
          </a:r>
          <a:endParaRPr lang="ru-RU" dirty="0"/>
        </a:p>
      </dgm:t>
    </dgm:pt>
    <dgm:pt modelId="{04986756-2D6A-40DC-AB5E-32CD02E62E0E}" type="parTrans" cxnId="{3B0A4BC4-76BB-423F-89A9-AB924BF2AF77}">
      <dgm:prSet/>
      <dgm:spPr/>
      <dgm:t>
        <a:bodyPr/>
        <a:lstStyle/>
        <a:p>
          <a:endParaRPr lang="ru-RU"/>
        </a:p>
      </dgm:t>
    </dgm:pt>
    <dgm:pt modelId="{B944612F-EC31-4DFE-A40A-EA5BD8EFC44E}" type="sibTrans" cxnId="{3B0A4BC4-76BB-423F-89A9-AB924BF2AF77}">
      <dgm:prSet/>
      <dgm:spPr/>
      <dgm:t>
        <a:bodyPr/>
        <a:lstStyle/>
        <a:p>
          <a:endParaRPr lang="ru-RU"/>
        </a:p>
      </dgm:t>
    </dgm:pt>
    <dgm:pt modelId="{A533D6D5-A770-49BD-997F-D917F2985792}">
      <dgm:prSet phldrT="[Текст]"/>
      <dgm:spPr/>
      <dgm:t>
        <a:bodyPr/>
        <a:lstStyle/>
        <a:p>
          <a:r>
            <a:rPr lang="ru-RU" dirty="0" smtClean="0"/>
            <a:t>Вопросы </a:t>
          </a:r>
          <a:endParaRPr lang="ru-RU" dirty="0"/>
        </a:p>
      </dgm:t>
    </dgm:pt>
    <dgm:pt modelId="{CB8CCC89-FB75-4C3F-B56A-7322456A7B17}" type="parTrans" cxnId="{FAA6A7AD-A607-47A0-A09E-9D64529E49D4}">
      <dgm:prSet/>
      <dgm:spPr/>
      <dgm:t>
        <a:bodyPr/>
        <a:lstStyle/>
        <a:p>
          <a:endParaRPr lang="ru-RU"/>
        </a:p>
      </dgm:t>
    </dgm:pt>
    <dgm:pt modelId="{E429761F-B937-4D5F-9100-2D435000796E}" type="sibTrans" cxnId="{FAA6A7AD-A607-47A0-A09E-9D64529E49D4}">
      <dgm:prSet/>
      <dgm:spPr/>
      <dgm:t>
        <a:bodyPr/>
        <a:lstStyle/>
        <a:p>
          <a:endParaRPr lang="ru-RU"/>
        </a:p>
      </dgm:t>
    </dgm:pt>
    <dgm:pt modelId="{6BBBA2E6-8B06-4691-A658-F6C48D9C8D12}">
      <dgm:prSet phldrT="[Текст]"/>
      <dgm:spPr/>
      <dgm:t>
        <a:bodyPr/>
        <a:lstStyle/>
        <a:p>
          <a:r>
            <a:rPr lang="ru-RU" dirty="0" smtClean="0"/>
            <a:t>Тест </a:t>
          </a:r>
          <a:endParaRPr lang="ru-RU" dirty="0"/>
        </a:p>
      </dgm:t>
    </dgm:pt>
    <dgm:pt modelId="{68FBE0D6-A627-4095-8DC0-9387250D3DFD}" type="parTrans" cxnId="{06673B96-83C4-4811-9C35-67912CA8F5CA}">
      <dgm:prSet/>
      <dgm:spPr/>
      <dgm:t>
        <a:bodyPr/>
        <a:lstStyle/>
        <a:p>
          <a:endParaRPr lang="ru-RU"/>
        </a:p>
      </dgm:t>
    </dgm:pt>
    <dgm:pt modelId="{26C56727-3358-4E7A-A74F-F4039BED814E}" type="sibTrans" cxnId="{06673B96-83C4-4811-9C35-67912CA8F5CA}">
      <dgm:prSet/>
      <dgm:spPr/>
      <dgm:t>
        <a:bodyPr/>
        <a:lstStyle/>
        <a:p>
          <a:endParaRPr lang="ru-RU"/>
        </a:p>
      </dgm:t>
    </dgm:pt>
    <dgm:pt modelId="{B0A7D664-A5A0-42A9-B83E-768FCD812AEB}">
      <dgm:prSet phldrT="[Текст]"/>
      <dgm:spPr/>
      <dgm:t>
        <a:bodyPr/>
        <a:lstStyle/>
        <a:p>
          <a:r>
            <a:rPr lang="ru-RU" dirty="0" smtClean="0"/>
            <a:t>Практикум </a:t>
          </a:r>
          <a:endParaRPr lang="ru-RU" dirty="0"/>
        </a:p>
      </dgm:t>
    </dgm:pt>
    <dgm:pt modelId="{16E96FD0-7A1E-42A6-82F2-7D6B6EB8481A}" type="sibTrans" cxnId="{DCE9D6BF-A1EF-4B6E-B2C5-DF2C4499F16D}">
      <dgm:prSet/>
      <dgm:spPr/>
      <dgm:t>
        <a:bodyPr/>
        <a:lstStyle/>
        <a:p>
          <a:endParaRPr lang="ru-RU"/>
        </a:p>
      </dgm:t>
    </dgm:pt>
    <dgm:pt modelId="{4CBAC991-6412-4D95-A21C-71FF125482CC}" type="parTrans" cxnId="{DCE9D6BF-A1EF-4B6E-B2C5-DF2C4499F16D}">
      <dgm:prSet/>
      <dgm:spPr/>
      <dgm:t>
        <a:bodyPr/>
        <a:lstStyle/>
        <a:p>
          <a:endParaRPr lang="ru-RU"/>
        </a:p>
      </dgm:t>
    </dgm:pt>
    <dgm:pt modelId="{97289821-54F1-4836-98EC-F26F10F2C089}">
      <dgm:prSet phldrT="[Текст]"/>
      <dgm:spPr/>
      <dgm:t>
        <a:bodyPr/>
        <a:lstStyle/>
        <a:p>
          <a:r>
            <a:rPr lang="ru-RU" dirty="0" smtClean="0">
              <a:effectLst/>
            </a:rPr>
            <a:t>Теория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75F6B0-7784-4F45-A59F-B7117DCF5388}" type="sibTrans" cxnId="{C60E16D5-32B8-4F0D-9A06-11EBA77CC855}">
      <dgm:prSet/>
      <dgm:spPr/>
      <dgm:t>
        <a:bodyPr/>
        <a:lstStyle/>
        <a:p>
          <a:endParaRPr lang="ru-RU"/>
        </a:p>
      </dgm:t>
    </dgm:pt>
    <dgm:pt modelId="{EC9CB986-FB17-4933-96D4-D7B73421A3AA}" type="parTrans" cxnId="{C60E16D5-32B8-4F0D-9A06-11EBA77CC855}">
      <dgm:prSet/>
      <dgm:spPr/>
      <dgm:t>
        <a:bodyPr/>
        <a:lstStyle/>
        <a:p>
          <a:endParaRPr lang="ru-RU"/>
        </a:p>
      </dgm:t>
    </dgm:pt>
    <dgm:pt modelId="{58A99FE7-58A8-45C2-BC00-908A0D8379A9}" type="pres">
      <dgm:prSet presAssocID="{A8E870B7-96B6-40FC-B44D-36EF5236E3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190C8-3999-4B7C-A5C7-F0D58BB2A276}" type="pres">
      <dgm:prSet presAssocID="{97289821-54F1-4836-98EC-F26F10F2C089}" presName="node" presStyleLbl="node1" presStyleIdx="0" presStyleCnt="5" custRadScaleRad="100090" custRadScaleInc="-1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66E23-02AA-4699-BEC8-E64C8EEB3F4F}" type="pres">
      <dgm:prSet presAssocID="{97289821-54F1-4836-98EC-F26F10F2C089}" presName="spNode" presStyleCnt="0"/>
      <dgm:spPr/>
      <dgm:t>
        <a:bodyPr/>
        <a:lstStyle/>
        <a:p>
          <a:endParaRPr lang="ru-RU"/>
        </a:p>
      </dgm:t>
    </dgm:pt>
    <dgm:pt modelId="{929403E0-E1E6-42BE-BEFC-83C375B22AE5}" type="pres">
      <dgm:prSet presAssocID="{4075F6B0-7784-4F45-A59F-B7117DCF538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7408D02-14FF-4794-A94D-928BE467043C}" type="pres">
      <dgm:prSet presAssocID="{3AEA1116-EE69-4127-9B56-01D94E9DF377}" presName="node" presStyleLbl="node1" presStyleIdx="1" presStyleCnt="5" custRadScaleRad="101646" custRadScaleInc="-23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0C487-E553-46CC-9D97-8B51C7069938}" type="pres">
      <dgm:prSet presAssocID="{3AEA1116-EE69-4127-9B56-01D94E9DF377}" presName="spNode" presStyleCnt="0"/>
      <dgm:spPr/>
      <dgm:t>
        <a:bodyPr/>
        <a:lstStyle/>
        <a:p>
          <a:endParaRPr lang="ru-RU"/>
        </a:p>
      </dgm:t>
    </dgm:pt>
    <dgm:pt modelId="{9B3548C2-2C20-4878-8709-9A737ECE417B}" type="pres">
      <dgm:prSet presAssocID="{B944612F-EC31-4DFE-A40A-EA5BD8EFC44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6E32F14-427B-44AC-AFEE-93A5ED116F77}" type="pres">
      <dgm:prSet presAssocID="{A533D6D5-A770-49BD-997F-D917F2985792}" presName="node" presStyleLbl="node1" presStyleIdx="2" presStyleCnt="5" custRadScaleRad="106903" custRadScaleInc="-102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1351C-285F-4AD6-87F8-1C790C163B60}" type="pres">
      <dgm:prSet presAssocID="{A533D6D5-A770-49BD-997F-D917F2985792}" presName="spNode" presStyleCnt="0"/>
      <dgm:spPr/>
      <dgm:t>
        <a:bodyPr/>
        <a:lstStyle/>
        <a:p>
          <a:endParaRPr lang="ru-RU"/>
        </a:p>
      </dgm:t>
    </dgm:pt>
    <dgm:pt modelId="{3F2AAF30-B560-4E71-8E68-3362E2AE0F40}" type="pres">
      <dgm:prSet presAssocID="{E429761F-B937-4D5F-9100-2D435000796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A94B18B-621F-4E97-9F6D-5E9DEDC07090}" type="pres">
      <dgm:prSet presAssocID="{6BBBA2E6-8B06-4691-A658-F6C48D9C8D12}" presName="node" presStyleLbl="node1" presStyleIdx="3" presStyleCnt="5" custRadScaleRad="107646" custRadScaleInc="103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4E96B-9B40-4CD7-AEA0-6268F0BBE2E3}" type="pres">
      <dgm:prSet presAssocID="{6BBBA2E6-8B06-4691-A658-F6C48D9C8D12}" presName="spNode" presStyleCnt="0"/>
      <dgm:spPr/>
      <dgm:t>
        <a:bodyPr/>
        <a:lstStyle/>
        <a:p>
          <a:endParaRPr lang="ru-RU"/>
        </a:p>
      </dgm:t>
    </dgm:pt>
    <dgm:pt modelId="{15908C51-8D61-45FE-A6CE-8974A8C21406}" type="pres">
      <dgm:prSet presAssocID="{26C56727-3358-4E7A-A74F-F4039BED814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49D7655-AA7D-46EC-BC23-DA8E50B7A1B9}" type="pres">
      <dgm:prSet presAssocID="{B0A7D664-A5A0-42A9-B83E-768FCD812AEB}" presName="node" presStyleLbl="node1" presStyleIdx="4" presStyleCnt="5" custRadScaleRad="103257" custRadScaleInc="2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25B23-47D4-44BE-B480-E02C47A6C1A7}" type="pres">
      <dgm:prSet presAssocID="{B0A7D664-A5A0-42A9-B83E-768FCD812AEB}" presName="spNode" presStyleCnt="0"/>
      <dgm:spPr/>
      <dgm:t>
        <a:bodyPr/>
        <a:lstStyle/>
        <a:p>
          <a:endParaRPr lang="ru-RU"/>
        </a:p>
      </dgm:t>
    </dgm:pt>
    <dgm:pt modelId="{5E0B1542-947B-4729-A9E0-340572F6C6D4}" type="pres">
      <dgm:prSet presAssocID="{16E96FD0-7A1E-42A6-82F2-7D6B6EB8481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B938C918-C25B-456B-92B0-FB514D2C11D6}" type="presOf" srcId="{16E96FD0-7A1E-42A6-82F2-7D6B6EB8481A}" destId="{5E0B1542-947B-4729-A9E0-340572F6C6D4}" srcOrd="0" destOrd="0" presId="urn:microsoft.com/office/officeart/2005/8/layout/cycle6"/>
    <dgm:cxn modelId="{3B0A4BC4-76BB-423F-89A9-AB924BF2AF77}" srcId="{A8E870B7-96B6-40FC-B44D-36EF5236E361}" destId="{3AEA1116-EE69-4127-9B56-01D94E9DF377}" srcOrd="1" destOrd="0" parTransId="{04986756-2D6A-40DC-AB5E-32CD02E62E0E}" sibTransId="{B944612F-EC31-4DFE-A40A-EA5BD8EFC44E}"/>
    <dgm:cxn modelId="{6F044BA5-EE15-46C8-BA6C-56D5D2618EEA}" type="presOf" srcId="{A8E870B7-96B6-40FC-B44D-36EF5236E361}" destId="{58A99FE7-58A8-45C2-BC00-908A0D8379A9}" srcOrd="0" destOrd="0" presId="urn:microsoft.com/office/officeart/2005/8/layout/cycle6"/>
    <dgm:cxn modelId="{FAA6A7AD-A607-47A0-A09E-9D64529E49D4}" srcId="{A8E870B7-96B6-40FC-B44D-36EF5236E361}" destId="{A533D6D5-A770-49BD-997F-D917F2985792}" srcOrd="2" destOrd="0" parTransId="{CB8CCC89-FB75-4C3F-B56A-7322456A7B17}" sibTransId="{E429761F-B937-4D5F-9100-2D435000796E}"/>
    <dgm:cxn modelId="{06673B96-83C4-4811-9C35-67912CA8F5CA}" srcId="{A8E870B7-96B6-40FC-B44D-36EF5236E361}" destId="{6BBBA2E6-8B06-4691-A658-F6C48D9C8D12}" srcOrd="3" destOrd="0" parTransId="{68FBE0D6-A627-4095-8DC0-9387250D3DFD}" sibTransId="{26C56727-3358-4E7A-A74F-F4039BED814E}"/>
    <dgm:cxn modelId="{DCE9D6BF-A1EF-4B6E-B2C5-DF2C4499F16D}" srcId="{A8E870B7-96B6-40FC-B44D-36EF5236E361}" destId="{B0A7D664-A5A0-42A9-B83E-768FCD812AEB}" srcOrd="4" destOrd="0" parTransId="{4CBAC991-6412-4D95-A21C-71FF125482CC}" sibTransId="{16E96FD0-7A1E-42A6-82F2-7D6B6EB8481A}"/>
    <dgm:cxn modelId="{F3E1F1FB-CEB5-4FF6-BFA6-9E801870190C}" type="presOf" srcId="{E429761F-B937-4D5F-9100-2D435000796E}" destId="{3F2AAF30-B560-4E71-8E68-3362E2AE0F40}" srcOrd="0" destOrd="0" presId="urn:microsoft.com/office/officeart/2005/8/layout/cycle6"/>
    <dgm:cxn modelId="{78F98FB5-FD55-4AE2-B222-17CDBC9BEF80}" type="presOf" srcId="{4075F6B0-7784-4F45-A59F-B7117DCF5388}" destId="{929403E0-E1E6-42BE-BEFC-83C375B22AE5}" srcOrd="0" destOrd="0" presId="urn:microsoft.com/office/officeart/2005/8/layout/cycle6"/>
    <dgm:cxn modelId="{B5F3DFFB-1F18-4F6D-BA43-2BD8C9D59875}" type="presOf" srcId="{97289821-54F1-4836-98EC-F26F10F2C089}" destId="{3F9190C8-3999-4B7C-A5C7-F0D58BB2A276}" srcOrd="0" destOrd="0" presId="urn:microsoft.com/office/officeart/2005/8/layout/cycle6"/>
    <dgm:cxn modelId="{C60E16D5-32B8-4F0D-9A06-11EBA77CC855}" srcId="{A8E870B7-96B6-40FC-B44D-36EF5236E361}" destId="{97289821-54F1-4836-98EC-F26F10F2C089}" srcOrd="0" destOrd="0" parTransId="{EC9CB986-FB17-4933-96D4-D7B73421A3AA}" sibTransId="{4075F6B0-7784-4F45-A59F-B7117DCF5388}"/>
    <dgm:cxn modelId="{04BA1CE1-5C0C-46A2-A9FD-FC764ECAF98E}" type="presOf" srcId="{A533D6D5-A770-49BD-997F-D917F2985792}" destId="{F6E32F14-427B-44AC-AFEE-93A5ED116F77}" srcOrd="0" destOrd="0" presId="urn:microsoft.com/office/officeart/2005/8/layout/cycle6"/>
    <dgm:cxn modelId="{8AEBA226-4CEF-4BEC-BAB3-B8E860CB145B}" type="presOf" srcId="{B0A7D664-A5A0-42A9-B83E-768FCD812AEB}" destId="{249D7655-AA7D-46EC-BC23-DA8E50B7A1B9}" srcOrd="0" destOrd="0" presId="urn:microsoft.com/office/officeart/2005/8/layout/cycle6"/>
    <dgm:cxn modelId="{0A9DDD05-D10D-4A40-8463-1982C1648B3E}" type="presOf" srcId="{26C56727-3358-4E7A-A74F-F4039BED814E}" destId="{15908C51-8D61-45FE-A6CE-8974A8C21406}" srcOrd="0" destOrd="0" presId="urn:microsoft.com/office/officeart/2005/8/layout/cycle6"/>
    <dgm:cxn modelId="{D3CC79A0-5AEB-470F-BFDB-9033599298D1}" type="presOf" srcId="{B944612F-EC31-4DFE-A40A-EA5BD8EFC44E}" destId="{9B3548C2-2C20-4878-8709-9A737ECE417B}" srcOrd="0" destOrd="0" presId="urn:microsoft.com/office/officeart/2005/8/layout/cycle6"/>
    <dgm:cxn modelId="{99CF4B43-5ABF-468B-A874-28C8185D7A97}" type="presOf" srcId="{3AEA1116-EE69-4127-9B56-01D94E9DF377}" destId="{07408D02-14FF-4794-A94D-928BE467043C}" srcOrd="0" destOrd="0" presId="urn:microsoft.com/office/officeart/2005/8/layout/cycle6"/>
    <dgm:cxn modelId="{2F895AAF-96D0-421A-8C4F-14C62AA38626}" type="presOf" srcId="{6BBBA2E6-8B06-4691-A658-F6C48D9C8D12}" destId="{CA94B18B-621F-4E97-9F6D-5E9DEDC07090}" srcOrd="0" destOrd="0" presId="urn:microsoft.com/office/officeart/2005/8/layout/cycle6"/>
    <dgm:cxn modelId="{36A19360-91C1-4B64-BDB0-96705BC01DA9}" type="presParOf" srcId="{58A99FE7-58A8-45C2-BC00-908A0D8379A9}" destId="{3F9190C8-3999-4B7C-A5C7-F0D58BB2A276}" srcOrd="0" destOrd="0" presId="urn:microsoft.com/office/officeart/2005/8/layout/cycle6"/>
    <dgm:cxn modelId="{75403227-91BF-4BA6-A231-C9DD3F9189EC}" type="presParOf" srcId="{58A99FE7-58A8-45C2-BC00-908A0D8379A9}" destId="{89666E23-02AA-4699-BEC8-E64C8EEB3F4F}" srcOrd="1" destOrd="0" presId="urn:microsoft.com/office/officeart/2005/8/layout/cycle6"/>
    <dgm:cxn modelId="{EADF7F0D-5037-42D1-86A1-7E2BD422635A}" type="presParOf" srcId="{58A99FE7-58A8-45C2-BC00-908A0D8379A9}" destId="{929403E0-E1E6-42BE-BEFC-83C375B22AE5}" srcOrd="2" destOrd="0" presId="urn:microsoft.com/office/officeart/2005/8/layout/cycle6"/>
    <dgm:cxn modelId="{4ADAE4A6-445E-4B4D-BA18-9A6FFF3126DF}" type="presParOf" srcId="{58A99FE7-58A8-45C2-BC00-908A0D8379A9}" destId="{07408D02-14FF-4794-A94D-928BE467043C}" srcOrd="3" destOrd="0" presId="urn:microsoft.com/office/officeart/2005/8/layout/cycle6"/>
    <dgm:cxn modelId="{AAD75C0A-1CDE-44E9-AE16-C7A9F19F61A0}" type="presParOf" srcId="{58A99FE7-58A8-45C2-BC00-908A0D8379A9}" destId="{D640C487-E553-46CC-9D97-8B51C7069938}" srcOrd="4" destOrd="0" presId="urn:microsoft.com/office/officeart/2005/8/layout/cycle6"/>
    <dgm:cxn modelId="{3E1B2F81-0632-4559-B8FD-CB9B232D0B79}" type="presParOf" srcId="{58A99FE7-58A8-45C2-BC00-908A0D8379A9}" destId="{9B3548C2-2C20-4878-8709-9A737ECE417B}" srcOrd="5" destOrd="0" presId="urn:microsoft.com/office/officeart/2005/8/layout/cycle6"/>
    <dgm:cxn modelId="{F086EF0A-6679-4E87-8BAC-641E9677900A}" type="presParOf" srcId="{58A99FE7-58A8-45C2-BC00-908A0D8379A9}" destId="{F6E32F14-427B-44AC-AFEE-93A5ED116F77}" srcOrd="6" destOrd="0" presId="urn:microsoft.com/office/officeart/2005/8/layout/cycle6"/>
    <dgm:cxn modelId="{2C8438D1-0C45-48CC-914E-1928F13023CD}" type="presParOf" srcId="{58A99FE7-58A8-45C2-BC00-908A0D8379A9}" destId="{0B11351C-285F-4AD6-87F8-1C790C163B60}" srcOrd="7" destOrd="0" presId="urn:microsoft.com/office/officeart/2005/8/layout/cycle6"/>
    <dgm:cxn modelId="{6A26630D-A16C-44F3-94AD-7F3EDFC43EFC}" type="presParOf" srcId="{58A99FE7-58A8-45C2-BC00-908A0D8379A9}" destId="{3F2AAF30-B560-4E71-8E68-3362E2AE0F40}" srcOrd="8" destOrd="0" presId="urn:microsoft.com/office/officeart/2005/8/layout/cycle6"/>
    <dgm:cxn modelId="{DAF0F20B-10B0-4501-9B38-823E4AC25638}" type="presParOf" srcId="{58A99FE7-58A8-45C2-BC00-908A0D8379A9}" destId="{CA94B18B-621F-4E97-9F6D-5E9DEDC07090}" srcOrd="9" destOrd="0" presId="urn:microsoft.com/office/officeart/2005/8/layout/cycle6"/>
    <dgm:cxn modelId="{1EEC2997-FD20-48A0-BAAB-E6AE893DC8BB}" type="presParOf" srcId="{58A99FE7-58A8-45C2-BC00-908A0D8379A9}" destId="{3C64E96B-9B40-4CD7-AEA0-6268F0BBE2E3}" srcOrd="10" destOrd="0" presId="urn:microsoft.com/office/officeart/2005/8/layout/cycle6"/>
    <dgm:cxn modelId="{6591F5B3-DB20-43C0-851D-33B11AA19463}" type="presParOf" srcId="{58A99FE7-58A8-45C2-BC00-908A0D8379A9}" destId="{15908C51-8D61-45FE-A6CE-8974A8C21406}" srcOrd="11" destOrd="0" presId="urn:microsoft.com/office/officeart/2005/8/layout/cycle6"/>
    <dgm:cxn modelId="{33A15C2C-18F2-4042-8CAD-58BB2DB145B6}" type="presParOf" srcId="{58A99FE7-58A8-45C2-BC00-908A0D8379A9}" destId="{249D7655-AA7D-46EC-BC23-DA8E50B7A1B9}" srcOrd="12" destOrd="0" presId="urn:microsoft.com/office/officeart/2005/8/layout/cycle6"/>
    <dgm:cxn modelId="{6E729D2E-F052-4D42-A6B9-DC5C972B78F4}" type="presParOf" srcId="{58A99FE7-58A8-45C2-BC00-908A0D8379A9}" destId="{BB525B23-47D4-44BE-B480-E02C47A6C1A7}" srcOrd="13" destOrd="0" presId="urn:microsoft.com/office/officeart/2005/8/layout/cycle6"/>
    <dgm:cxn modelId="{B37DA525-A220-4549-8024-0CB2538CA580}" type="presParOf" srcId="{58A99FE7-58A8-45C2-BC00-908A0D8379A9}" destId="{5E0B1542-947B-4729-A9E0-340572F6C6D4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E00D8B-7E9A-4022-8EE6-8F9441C99383}" type="doc">
      <dgm:prSet loTypeId="urn:microsoft.com/office/officeart/2005/8/layout/cycle6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FC522EB-48C5-4B17-A854-AE3BDED4CB71}">
      <dgm:prSet phldrT="[Текст]"/>
      <dgm:spPr/>
      <dgm:t>
        <a:bodyPr/>
        <a:lstStyle/>
        <a:p>
          <a:r>
            <a:rPr lang="ru-RU" dirty="0" smtClean="0"/>
            <a:t>Состав населения</a:t>
          </a:r>
          <a:endParaRPr lang="ru-RU" dirty="0"/>
        </a:p>
      </dgm:t>
    </dgm:pt>
    <dgm:pt modelId="{51B1FB02-9AB0-4EC1-9753-4C82C18D9641}" type="parTrans" cxnId="{69AF1554-3FDC-46BA-B81B-EC4ECC8DB237}">
      <dgm:prSet/>
      <dgm:spPr/>
      <dgm:t>
        <a:bodyPr/>
        <a:lstStyle/>
        <a:p>
          <a:endParaRPr lang="ru-RU"/>
        </a:p>
      </dgm:t>
    </dgm:pt>
    <dgm:pt modelId="{9CEEB5D4-5610-482A-B81F-BB4D1927D7B4}" type="sibTrans" cxnId="{69AF1554-3FDC-46BA-B81B-EC4ECC8DB237}">
      <dgm:prSet/>
      <dgm:spPr/>
      <dgm:t>
        <a:bodyPr/>
        <a:lstStyle/>
        <a:p>
          <a:endParaRPr lang="ru-RU" b="0"/>
        </a:p>
      </dgm:t>
    </dgm:pt>
    <dgm:pt modelId="{2E8CEE12-7F20-41DB-AB84-D4E611366A9E}">
      <dgm:prSet phldrT="[Текст]"/>
      <dgm:spPr/>
      <dgm:t>
        <a:bodyPr/>
        <a:lstStyle/>
        <a:p>
          <a:r>
            <a:rPr lang="ru-RU" dirty="0" smtClean="0"/>
            <a:t>Страны</a:t>
          </a:r>
          <a:endParaRPr lang="ru-RU" dirty="0"/>
        </a:p>
      </dgm:t>
    </dgm:pt>
    <dgm:pt modelId="{8DD2CFC5-BE64-4607-B058-0EB9D01B9F8A}" type="parTrans" cxnId="{C9464D17-542B-40F3-ADA2-49031789B4BA}">
      <dgm:prSet/>
      <dgm:spPr/>
      <dgm:t>
        <a:bodyPr/>
        <a:lstStyle/>
        <a:p>
          <a:endParaRPr lang="ru-RU"/>
        </a:p>
      </dgm:t>
    </dgm:pt>
    <dgm:pt modelId="{7AADDD89-83AA-489A-840F-0CCCB15F3A46}" type="sibTrans" cxnId="{C9464D17-542B-40F3-ADA2-49031789B4BA}">
      <dgm:prSet/>
      <dgm:spPr/>
      <dgm:t>
        <a:bodyPr/>
        <a:lstStyle/>
        <a:p>
          <a:endParaRPr lang="ru-RU"/>
        </a:p>
      </dgm:t>
    </dgm:pt>
    <dgm:pt modelId="{3A966D59-3403-4BF3-8261-9F3B163D452A}">
      <dgm:prSet phldrT="[Текст]"/>
      <dgm:spPr/>
      <dgm:t>
        <a:bodyPr/>
        <a:lstStyle/>
        <a:p>
          <a:r>
            <a:rPr lang="ru-RU" dirty="0" smtClean="0"/>
            <a:t>История заселения</a:t>
          </a:r>
          <a:endParaRPr lang="ru-RU" dirty="0"/>
        </a:p>
      </dgm:t>
    </dgm:pt>
    <dgm:pt modelId="{E60C8109-782E-43E6-BFEF-DB7A8ACB915A}" type="parTrans" cxnId="{325A1773-E038-4925-B103-6AC3E8A0E238}">
      <dgm:prSet/>
      <dgm:spPr/>
      <dgm:t>
        <a:bodyPr/>
        <a:lstStyle/>
        <a:p>
          <a:endParaRPr lang="ru-RU"/>
        </a:p>
      </dgm:t>
    </dgm:pt>
    <dgm:pt modelId="{5BC74698-1459-4C98-B98C-51BBC10FB039}" type="sibTrans" cxnId="{325A1773-E038-4925-B103-6AC3E8A0E238}">
      <dgm:prSet/>
      <dgm:spPr/>
      <dgm:t>
        <a:bodyPr/>
        <a:lstStyle/>
        <a:p>
          <a:endParaRPr lang="ru-RU"/>
        </a:p>
      </dgm:t>
    </dgm:pt>
    <dgm:pt modelId="{84043FD6-CBAD-40ED-9EB9-B4793685DE54}">
      <dgm:prSet phldrT="[Текст]"/>
      <dgm:spPr/>
      <dgm:t>
        <a:bodyPr/>
        <a:lstStyle/>
        <a:p>
          <a:r>
            <a:rPr lang="ru-RU" dirty="0" smtClean="0"/>
            <a:t>Завоевание материка</a:t>
          </a:r>
          <a:endParaRPr lang="ru-RU" dirty="0"/>
        </a:p>
      </dgm:t>
    </dgm:pt>
    <dgm:pt modelId="{08ADEA6A-3BA9-4C36-997F-E51F23DF8B44}" type="parTrans" cxnId="{4FC1C437-D1E8-4254-8E32-DA11E7AA8272}">
      <dgm:prSet/>
      <dgm:spPr/>
      <dgm:t>
        <a:bodyPr/>
        <a:lstStyle/>
        <a:p>
          <a:endParaRPr lang="ru-RU"/>
        </a:p>
      </dgm:t>
    </dgm:pt>
    <dgm:pt modelId="{3CACD43C-24D9-4A86-83D1-66C497D5A864}" type="sibTrans" cxnId="{4FC1C437-D1E8-4254-8E32-DA11E7AA8272}">
      <dgm:prSet/>
      <dgm:spPr/>
      <dgm:t>
        <a:bodyPr/>
        <a:lstStyle/>
        <a:p>
          <a:endParaRPr lang="ru-RU"/>
        </a:p>
      </dgm:t>
    </dgm:pt>
    <dgm:pt modelId="{A92BFACC-44C0-4517-A5E3-C47E93F49929}">
      <dgm:prSet phldrT="[Текст]"/>
      <dgm:spPr/>
      <dgm:t>
        <a:bodyPr/>
        <a:lstStyle/>
        <a:p>
          <a:r>
            <a:rPr lang="ru-RU" dirty="0" smtClean="0"/>
            <a:t>Исчезнувшие цивилизации</a:t>
          </a:r>
          <a:endParaRPr lang="ru-RU" dirty="0"/>
        </a:p>
      </dgm:t>
    </dgm:pt>
    <dgm:pt modelId="{BE04D2D4-DD08-4E0D-A362-C52199472537}" type="parTrans" cxnId="{BA911CF2-1FDF-48A7-9884-7CDE33FD3410}">
      <dgm:prSet/>
      <dgm:spPr/>
      <dgm:t>
        <a:bodyPr/>
        <a:lstStyle/>
        <a:p>
          <a:endParaRPr lang="ru-RU"/>
        </a:p>
      </dgm:t>
    </dgm:pt>
    <dgm:pt modelId="{0309EF84-5424-4C6A-896A-0E36EDF235A9}" type="sibTrans" cxnId="{BA911CF2-1FDF-48A7-9884-7CDE33FD3410}">
      <dgm:prSet/>
      <dgm:spPr/>
      <dgm:t>
        <a:bodyPr/>
        <a:lstStyle/>
        <a:p>
          <a:endParaRPr lang="ru-RU"/>
        </a:p>
      </dgm:t>
    </dgm:pt>
    <dgm:pt modelId="{08B20A93-81AB-49E8-985E-2106A996354E}" type="pres">
      <dgm:prSet presAssocID="{99E00D8B-7E9A-4022-8EE6-8F9441C993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68B740-725C-474B-87D5-91448ABD9832}" type="pres">
      <dgm:prSet presAssocID="{5FC522EB-48C5-4B17-A854-AE3BDED4CB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7E395-A546-4543-A7C6-D65CF5D1DD93}" type="pres">
      <dgm:prSet presAssocID="{5FC522EB-48C5-4B17-A854-AE3BDED4CB71}" presName="spNode" presStyleCnt="0"/>
      <dgm:spPr/>
    </dgm:pt>
    <dgm:pt modelId="{A162453D-04DD-409F-B521-4F538ED3BD0D}" type="pres">
      <dgm:prSet presAssocID="{9CEEB5D4-5610-482A-B81F-BB4D1927D7B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E7327E2-4452-429D-B57E-2AC2B83A92CB}" type="pres">
      <dgm:prSet presAssocID="{2E8CEE12-7F20-41DB-AB84-D4E611366A9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60A1D-1C2F-42BD-A139-68B448903A93}" type="pres">
      <dgm:prSet presAssocID="{2E8CEE12-7F20-41DB-AB84-D4E611366A9E}" presName="spNode" presStyleCnt="0"/>
      <dgm:spPr/>
    </dgm:pt>
    <dgm:pt modelId="{C0EBA3D4-E381-4A02-A418-A0B07C0AEA1D}" type="pres">
      <dgm:prSet presAssocID="{7AADDD89-83AA-489A-840F-0CCCB15F3A4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D35A3063-BF5F-4D46-AF03-9E1E6A2F14AD}" type="pres">
      <dgm:prSet presAssocID="{3A966D59-3403-4BF3-8261-9F3B163D452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8FCD7-FE73-49B7-837F-4B09B19732FC}" type="pres">
      <dgm:prSet presAssocID="{3A966D59-3403-4BF3-8261-9F3B163D452A}" presName="spNode" presStyleCnt="0"/>
      <dgm:spPr/>
    </dgm:pt>
    <dgm:pt modelId="{A32407F9-2703-41E1-B95A-88F58BCF8A32}" type="pres">
      <dgm:prSet presAssocID="{5BC74698-1459-4C98-B98C-51BBC10FB03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2F1138A-C032-4444-B0EA-C341909E5CC8}" type="pres">
      <dgm:prSet presAssocID="{84043FD6-CBAD-40ED-9EB9-B4793685DE5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07FAC-784A-4110-ABB3-B351448D43D4}" type="pres">
      <dgm:prSet presAssocID="{84043FD6-CBAD-40ED-9EB9-B4793685DE54}" presName="spNode" presStyleCnt="0"/>
      <dgm:spPr/>
    </dgm:pt>
    <dgm:pt modelId="{E885D18F-6BF1-4362-AD5B-7AE156BCDF3E}" type="pres">
      <dgm:prSet presAssocID="{3CACD43C-24D9-4A86-83D1-66C497D5A86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5A76BDA-77A8-4A1E-837A-0ED9DDDC4787}" type="pres">
      <dgm:prSet presAssocID="{A92BFACC-44C0-4517-A5E3-C47E93F499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7301C-B3C6-4B4C-A312-97F4CE690342}" type="pres">
      <dgm:prSet presAssocID="{A92BFACC-44C0-4517-A5E3-C47E93F49929}" presName="spNode" presStyleCnt="0"/>
      <dgm:spPr/>
    </dgm:pt>
    <dgm:pt modelId="{D687D8C4-EA87-4E2C-8436-1AFD84F87FE6}" type="pres">
      <dgm:prSet presAssocID="{0309EF84-5424-4C6A-896A-0E36EDF235A9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174E5DBD-3F7C-48EF-A430-B48A42A4493B}" type="presOf" srcId="{5BC74698-1459-4C98-B98C-51BBC10FB039}" destId="{A32407F9-2703-41E1-B95A-88F58BCF8A32}" srcOrd="0" destOrd="0" presId="urn:microsoft.com/office/officeart/2005/8/layout/cycle6"/>
    <dgm:cxn modelId="{C9464D17-542B-40F3-ADA2-49031789B4BA}" srcId="{99E00D8B-7E9A-4022-8EE6-8F9441C99383}" destId="{2E8CEE12-7F20-41DB-AB84-D4E611366A9E}" srcOrd="1" destOrd="0" parTransId="{8DD2CFC5-BE64-4607-B058-0EB9D01B9F8A}" sibTransId="{7AADDD89-83AA-489A-840F-0CCCB15F3A46}"/>
    <dgm:cxn modelId="{A00B124D-204C-4D53-A924-B5211173584E}" type="presOf" srcId="{5FC522EB-48C5-4B17-A854-AE3BDED4CB71}" destId="{CB68B740-725C-474B-87D5-91448ABD9832}" srcOrd="0" destOrd="0" presId="urn:microsoft.com/office/officeart/2005/8/layout/cycle6"/>
    <dgm:cxn modelId="{BA911CF2-1FDF-48A7-9884-7CDE33FD3410}" srcId="{99E00D8B-7E9A-4022-8EE6-8F9441C99383}" destId="{A92BFACC-44C0-4517-A5E3-C47E93F49929}" srcOrd="4" destOrd="0" parTransId="{BE04D2D4-DD08-4E0D-A362-C52199472537}" sibTransId="{0309EF84-5424-4C6A-896A-0E36EDF235A9}"/>
    <dgm:cxn modelId="{908B1C69-564A-4629-8813-0D783554EB62}" type="presOf" srcId="{3A966D59-3403-4BF3-8261-9F3B163D452A}" destId="{D35A3063-BF5F-4D46-AF03-9E1E6A2F14AD}" srcOrd="0" destOrd="0" presId="urn:microsoft.com/office/officeart/2005/8/layout/cycle6"/>
    <dgm:cxn modelId="{8EA246D3-7C03-44EC-9C0F-B98135FCAD8C}" type="presOf" srcId="{7AADDD89-83AA-489A-840F-0CCCB15F3A46}" destId="{C0EBA3D4-E381-4A02-A418-A0B07C0AEA1D}" srcOrd="0" destOrd="0" presId="urn:microsoft.com/office/officeart/2005/8/layout/cycle6"/>
    <dgm:cxn modelId="{76060453-EBD4-4888-9B2A-A0BFA8DBA287}" type="presOf" srcId="{2E8CEE12-7F20-41DB-AB84-D4E611366A9E}" destId="{0E7327E2-4452-429D-B57E-2AC2B83A92CB}" srcOrd="0" destOrd="0" presId="urn:microsoft.com/office/officeart/2005/8/layout/cycle6"/>
    <dgm:cxn modelId="{4FC1C437-D1E8-4254-8E32-DA11E7AA8272}" srcId="{99E00D8B-7E9A-4022-8EE6-8F9441C99383}" destId="{84043FD6-CBAD-40ED-9EB9-B4793685DE54}" srcOrd="3" destOrd="0" parTransId="{08ADEA6A-3BA9-4C36-997F-E51F23DF8B44}" sibTransId="{3CACD43C-24D9-4A86-83D1-66C497D5A864}"/>
    <dgm:cxn modelId="{EDABF8B3-BB45-4AB3-AD14-8458DD47BC85}" type="presOf" srcId="{99E00D8B-7E9A-4022-8EE6-8F9441C99383}" destId="{08B20A93-81AB-49E8-985E-2106A996354E}" srcOrd="0" destOrd="0" presId="urn:microsoft.com/office/officeart/2005/8/layout/cycle6"/>
    <dgm:cxn modelId="{3375FB4B-189C-42D7-BD9C-181083795678}" type="presOf" srcId="{9CEEB5D4-5610-482A-B81F-BB4D1927D7B4}" destId="{A162453D-04DD-409F-B521-4F538ED3BD0D}" srcOrd="0" destOrd="0" presId="urn:microsoft.com/office/officeart/2005/8/layout/cycle6"/>
    <dgm:cxn modelId="{28C0E9D4-418F-46B3-A67C-066D179D9336}" type="presOf" srcId="{84043FD6-CBAD-40ED-9EB9-B4793685DE54}" destId="{92F1138A-C032-4444-B0EA-C341909E5CC8}" srcOrd="0" destOrd="0" presId="urn:microsoft.com/office/officeart/2005/8/layout/cycle6"/>
    <dgm:cxn modelId="{E87A7478-2553-4D75-99ED-268A3228A409}" type="presOf" srcId="{0309EF84-5424-4C6A-896A-0E36EDF235A9}" destId="{D687D8C4-EA87-4E2C-8436-1AFD84F87FE6}" srcOrd="0" destOrd="0" presId="urn:microsoft.com/office/officeart/2005/8/layout/cycle6"/>
    <dgm:cxn modelId="{325A1773-E038-4925-B103-6AC3E8A0E238}" srcId="{99E00D8B-7E9A-4022-8EE6-8F9441C99383}" destId="{3A966D59-3403-4BF3-8261-9F3B163D452A}" srcOrd="2" destOrd="0" parTransId="{E60C8109-782E-43E6-BFEF-DB7A8ACB915A}" sibTransId="{5BC74698-1459-4C98-B98C-51BBC10FB039}"/>
    <dgm:cxn modelId="{69AF1554-3FDC-46BA-B81B-EC4ECC8DB237}" srcId="{99E00D8B-7E9A-4022-8EE6-8F9441C99383}" destId="{5FC522EB-48C5-4B17-A854-AE3BDED4CB71}" srcOrd="0" destOrd="0" parTransId="{51B1FB02-9AB0-4EC1-9753-4C82C18D9641}" sibTransId="{9CEEB5D4-5610-482A-B81F-BB4D1927D7B4}"/>
    <dgm:cxn modelId="{BB555A50-A086-4C74-89E6-B11E1BFC060F}" type="presOf" srcId="{A92BFACC-44C0-4517-A5E3-C47E93F49929}" destId="{55A76BDA-77A8-4A1E-837A-0ED9DDDC4787}" srcOrd="0" destOrd="0" presId="urn:microsoft.com/office/officeart/2005/8/layout/cycle6"/>
    <dgm:cxn modelId="{8FFE42AC-77CC-4E58-AA3C-605C480765BC}" type="presOf" srcId="{3CACD43C-24D9-4A86-83D1-66C497D5A864}" destId="{E885D18F-6BF1-4362-AD5B-7AE156BCDF3E}" srcOrd="0" destOrd="0" presId="urn:microsoft.com/office/officeart/2005/8/layout/cycle6"/>
    <dgm:cxn modelId="{076D639B-5846-4F28-A2D4-F6D4F6DDA229}" type="presParOf" srcId="{08B20A93-81AB-49E8-985E-2106A996354E}" destId="{CB68B740-725C-474B-87D5-91448ABD9832}" srcOrd="0" destOrd="0" presId="urn:microsoft.com/office/officeart/2005/8/layout/cycle6"/>
    <dgm:cxn modelId="{0CAC7D6C-C364-444F-B33A-0202568EDA0C}" type="presParOf" srcId="{08B20A93-81AB-49E8-985E-2106A996354E}" destId="{0A27E395-A546-4543-A7C6-D65CF5D1DD93}" srcOrd="1" destOrd="0" presId="urn:microsoft.com/office/officeart/2005/8/layout/cycle6"/>
    <dgm:cxn modelId="{69E4950D-C82D-4085-B094-E5CBE525D700}" type="presParOf" srcId="{08B20A93-81AB-49E8-985E-2106A996354E}" destId="{A162453D-04DD-409F-B521-4F538ED3BD0D}" srcOrd="2" destOrd="0" presId="urn:microsoft.com/office/officeart/2005/8/layout/cycle6"/>
    <dgm:cxn modelId="{5D6B1EC8-2341-4940-B506-2588619C421D}" type="presParOf" srcId="{08B20A93-81AB-49E8-985E-2106A996354E}" destId="{0E7327E2-4452-429D-B57E-2AC2B83A92CB}" srcOrd="3" destOrd="0" presId="urn:microsoft.com/office/officeart/2005/8/layout/cycle6"/>
    <dgm:cxn modelId="{E2E5BDDC-FC35-4353-833D-2F124C36748D}" type="presParOf" srcId="{08B20A93-81AB-49E8-985E-2106A996354E}" destId="{30D60A1D-1C2F-42BD-A139-68B448903A93}" srcOrd="4" destOrd="0" presId="urn:microsoft.com/office/officeart/2005/8/layout/cycle6"/>
    <dgm:cxn modelId="{B906DE03-5320-40A2-BD0B-660524929CD1}" type="presParOf" srcId="{08B20A93-81AB-49E8-985E-2106A996354E}" destId="{C0EBA3D4-E381-4A02-A418-A0B07C0AEA1D}" srcOrd="5" destOrd="0" presId="urn:microsoft.com/office/officeart/2005/8/layout/cycle6"/>
    <dgm:cxn modelId="{343067CB-96F6-46D7-A595-3418887BBC18}" type="presParOf" srcId="{08B20A93-81AB-49E8-985E-2106A996354E}" destId="{D35A3063-BF5F-4D46-AF03-9E1E6A2F14AD}" srcOrd="6" destOrd="0" presId="urn:microsoft.com/office/officeart/2005/8/layout/cycle6"/>
    <dgm:cxn modelId="{45CD754D-8330-44C5-976A-68229BF73B7F}" type="presParOf" srcId="{08B20A93-81AB-49E8-985E-2106A996354E}" destId="{8BC8FCD7-FE73-49B7-837F-4B09B19732FC}" srcOrd="7" destOrd="0" presId="urn:microsoft.com/office/officeart/2005/8/layout/cycle6"/>
    <dgm:cxn modelId="{367E9F46-41D4-4546-BE80-E34B8163EB7C}" type="presParOf" srcId="{08B20A93-81AB-49E8-985E-2106A996354E}" destId="{A32407F9-2703-41E1-B95A-88F58BCF8A32}" srcOrd="8" destOrd="0" presId="urn:microsoft.com/office/officeart/2005/8/layout/cycle6"/>
    <dgm:cxn modelId="{4372F490-FEF0-4E68-B023-7A9E1DABB90A}" type="presParOf" srcId="{08B20A93-81AB-49E8-985E-2106A996354E}" destId="{92F1138A-C032-4444-B0EA-C341909E5CC8}" srcOrd="9" destOrd="0" presId="urn:microsoft.com/office/officeart/2005/8/layout/cycle6"/>
    <dgm:cxn modelId="{EC6B2182-9111-42A0-862D-7A4588B8DE01}" type="presParOf" srcId="{08B20A93-81AB-49E8-985E-2106A996354E}" destId="{FE507FAC-784A-4110-ABB3-B351448D43D4}" srcOrd="10" destOrd="0" presId="urn:microsoft.com/office/officeart/2005/8/layout/cycle6"/>
    <dgm:cxn modelId="{DC8172B1-5AC8-4D68-9188-BFEA1D68A791}" type="presParOf" srcId="{08B20A93-81AB-49E8-985E-2106A996354E}" destId="{E885D18F-6BF1-4362-AD5B-7AE156BCDF3E}" srcOrd="11" destOrd="0" presId="urn:microsoft.com/office/officeart/2005/8/layout/cycle6"/>
    <dgm:cxn modelId="{C6A2B819-E72C-44DE-AFC1-661DC5CEFEF6}" type="presParOf" srcId="{08B20A93-81AB-49E8-985E-2106A996354E}" destId="{55A76BDA-77A8-4A1E-837A-0ED9DDDC4787}" srcOrd="12" destOrd="0" presId="urn:microsoft.com/office/officeart/2005/8/layout/cycle6"/>
    <dgm:cxn modelId="{2388B90F-EE16-4E8A-8BCC-D0257CD20472}" type="presParOf" srcId="{08B20A93-81AB-49E8-985E-2106A996354E}" destId="{AEE7301C-B3C6-4B4C-A312-97F4CE690342}" srcOrd="13" destOrd="0" presId="urn:microsoft.com/office/officeart/2005/8/layout/cycle6"/>
    <dgm:cxn modelId="{89EFDA9D-47B2-450D-BDC0-1838EA8D0951}" type="presParOf" srcId="{08B20A93-81AB-49E8-985E-2106A996354E}" destId="{D687D8C4-EA87-4E2C-8436-1AFD84F87FE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E00D8B-7E9A-4022-8EE6-8F9441C99383}" type="doc">
      <dgm:prSet loTypeId="urn:microsoft.com/office/officeart/2005/8/layout/cycle6" loCatId="cycle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5FC522EB-48C5-4B17-A854-AE3BDED4CB71}">
      <dgm:prSet phldrT="[Текст]"/>
      <dgm:spPr/>
      <dgm:t>
        <a:bodyPr/>
        <a:lstStyle/>
        <a:p>
          <a:r>
            <a:rPr lang="ru-RU" dirty="0" smtClean="0"/>
            <a:t>Состав населения</a:t>
          </a:r>
          <a:endParaRPr lang="ru-RU" dirty="0"/>
        </a:p>
      </dgm:t>
    </dgm:pt>
    <dgm:pt modelId="{51B1FB02-9AB0-4EC1-9753-4C82C18D9641}" type="parTrans" cxnId="{69AF1554-3FDC-46BA-B81B-EC4ECC8DB237}">
      <dgm:prSet/>
      <dgm:spPr/>
      <dgm:t>
        <a:bodyPr/>
        <a:lstStyle/>
        <a:p>
          <a:endParaRPr lang="ru-RU"/>
        </a:p>
      </dgm:t>
    </dgm:pt>
    <dgm:pt modelId="{9CEEB5D4-5610-482A-B81F-BB4D1927D7B4}" type="sibTrans" cxnId="{69AF1554-3FDC-46BA-B81B-EC4ECC8DB237}">
      <dgm:prSet/>
      <dgm:spPr/>
      <dgm:t>
        <a:bodyPr/>
        <a:lstStyle/>
        <a:p>
          <a:endParaRPr lang="ru-RU" b="0"/>
        </a:p>
      </dgm:t>
    </dgm:pt>
    <dgm:pt modelId="{2E8CEE12-7F20-41DB-AB84-D4E611366A9E}">
      <dgm:prSet phldrT="[Текст]"/>
      <dgm:spPr/>
      <dgm:t>
        <a:bodyPr/>
        <a:lstStyle/>
        <a:p>
          <a:r>
            <a:rPr lang="ru-RU" dirty="0" smtClean="0"/>
            <a:t>Страны</a:t>
          </a:r>
          <a:endParaRPr lang="ru-RU" dirty="0"/>
        </a:p>
      </dgm:t>
    </dgm:pt>
    <dgm:pt modelId="{8DD2CFC5-BE64-4607-B058-0EB9D01B9F8A}" type="parTrans" cxnId="{C9464D17-542B-40F3-ADA2-49031789B4BA}">
      <dgm:prSet/>
      <dgm:spPr/>
      <dgm:t>
        <a:bodyPr/>
        <a:lstStyle/>
        <a:p>
          <a:endParaRPr lang="ru-RU"/>
        </a:p>
      </dgm:t>
    </dgm:pt>
    <dgm:pt modelId="{7AADDD89-83AA-489A-840F-0CCCB15F3A46}" type="sibTrans" cxnId="{C9464D17-542B-40F3-ADA2-49031789B4BA}">
      <dgm:prSet/>
      <dgm:spPr/>
      <dgm:t>
        <a:bodyPr/>
        <a:lstStyle/>
        <a:p>
          <a:endParaRPr lang="ru-RU"/>
        </a:p>
      </dgm:t>
    </dgm:pt>
    <dgm:pt modelId="{3A966D59-3403-4BF3-8261-9F3B163D452A}">
      <dgm:prSet phldrT="[Текст]"/>
      <dgm:spPr/>
      <dgm:t>
        <a:bodyPr/>
        <a:lstStyle/>
        <a:p>
          <a:r>
            <a:rPr lang="ru-RU" dirty="0" smtClean="0"/>
            <a:t>История заселения</a:t>
          </a:r>
          <a:endParaRPr lang="ru-RU" dirty="0"/>
        </a:p>
      </dgm:t>
    </dgm:pt>
    <dgm:pt modelId="{E60C8109-782E-43E6-BFEF-DB7A8ACB915A}" type="parTrans" cxnId="{325A1773-E038-4925-B103-6AC3E8A0E238}">
      <dgm:prSet/>
      <dgm:spPr/>
      <dgm:t>
        <a:bodyPr/>
        <a:lstStyle/>
        <a:p>
          <a:endParaRPr lang="ru-RU"/>
        </a:p>
      </dgm:t>
    </dgm:pt>
    <dgm:pt modelId="{5BC74698-1459-4C98-B98C-51BBC10FB039}" type="sibTrans" cxnId="{325A1773-E038-4925-B103-6AC3E8A0E238}">
      <dgm:prSet/>
      <dgm:spPr/>
      <dgm:t>
        <a:bodyPr/>
        <a:lstStyle/>
        <a:p>
          <a:endParaRPr lang="ru-RU"/>
        </a:p>
      </dgm:t>
    </dgm:pt>
    <dgm:pt modelId="{84043FD6-CBAD-40ED-9EB9-B4793685DE54}">
      <dgm:prSet phldrT="[Текст]"/>
      <dgm:spPr/>
      <dgm:t>
        <a:bodyPr/>
        <a:lstStyle/>
        <a:p>
          <a:r>
            <a:rPr lang="ru-RU" dirty="0" smtClean="0"/>
            <a:t>Завоевание материка</a:t>
          </a:r>
          <a:endParaRPr lang="ru-RU" dirty="0"/>
        </a:p>
      </dgm:t>
    </dgm:pt>
    <dgm:pt modelId="{08ADEA6A-3BA9-4C36-997F-E51F23DF8B44}" type="parTrans" cxnId="{4FC1C437-D1E8-4254-8E32-DA11E7AA8272}">
      <dgm:prSet/>
      <dgm:spPr/>
      <dgm:t>
        <a:bodyPr/>
        <a:lstStyle/>
        <a:p>
          <a:endParaRPr lang="ru-RU"/>
        </a:p>
      </dgm:t>
    </dgm:pt>
    <dgm:pt modelId="{3CACD43C-24D9-4A86-83D1-66C497D5A864}" type="sibTrans" cxnId="{4FC1C437-D1E8-4254-8E32-DA11E7AA8272}">
      <dgm:prSet/>
      <dgm:spPr/>
      <dgm:t>
        <a:bodyPr/>
        <a:lstStyle/>
        <a:p>
          <a:endParaRPr lang="ru-RU"/>
        </a:p>
      </dgm:t>
    </dgm:pt>
    <dgm:pt modelId="{A92BFACC-44C0-4517-A5E3-C47E93F49929}">
      <dgm:prSet phldrT="[Текст]"/>
      <dgm:spPr/>
      <dgm:t>
        <a:bodyPr/>
        <a:lstStyle/>
        <a:p>
          <a:r>
            <a:rPr lang="ru-RU" dirty="0" smtClean="0"/>
            <a:t>Исчезнувшие цивилизации</a:t>
          </a:r>
          <a:endParaRPr lang="ru-RU" dirty="0"/>
        </a:p>
      </dgm:t>
    </dgm:pt>
    <dgm:pt modelId="{BE04D2D4-DD08-4E0D-A362-C52199472537}" type="parTrans" cxnId="{BA911CF2-1FDF-48A7-9884-7CDE33FD3410}">
      <dgm:prSet/>
      <dgm:spPr/>
      <dgm:t>
        <a:bodyPr/>
        <a:lstStyle/>
        <a:p>
          <a:endParaRPr lang="ru-RU"/>
        </a:p>
      </dgm:t>
    </dgm:pt>
    <dgm:pt modelId="{0309EF84-5424-4C6A-896A-0E36EDF235A9}" type="sibTrans" cxnId="{BA911CF2-1FDF-48A7-9884-7CDE33FD3410}">
      <dgm:prSet/>
      <dgm:spPr/>
      <dgm:t>
        <a:bodyPr/>
        <a:lstStyle/>
        <a:p>
          <a:endParaRPr lang="ru-RU"/>
        </a:p>
      </dgm:t>
    </dgm:pt>
    <dgm:pt modelId="{08B20A93-81AB-49E8-985E-2106A996354E}" type="pres">
      <dgm:prSet presAssocID="{99E00D8B-7E9A-4022-8EE6-8F9441C993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68B740-725C-474B-87D5-91448ABD9832}" type="pres">
      <dgm:prSet presAssocID="{5FC522EB-48C5-4B17-A854-AE3BDED4CB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7E395-A546-4543-A7C6-D65CF5D1DD93}" type="pres">
      <dgm:prSet presAssocID="{5FC522EB-48C5-4B17-A854-AE3BDED4CB71}" presName="spNode" presStyleCnt="0"/>
      <dgm:spPr/>
    </dgm:pt>
    <dgm:pt modelId="{A162453D-04DD-409F-B521-4F538ED3BD0D}" type="pres">
      <dgm:prSet presAssocID="{9CEEB5D4-5610-482A-B81F-BB4D1927D7B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E7327E2-4452-429D-B57E-2AC2B83A92CB}" type="pres">
      <dgm:prSet presAssocID="{2E8CEE12-7F20-41DB-AB84-D4E611366A9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60A1D-1C2F-42BD-A139-68B448903A93}" type="pres">
      <dgm:prSet presAssocID="{2E8CEE12-7F20-41DB-AB84-D4E611366A9E}" presName="spNode" presStyleCnt="0"/>
      <dgm:spPr/>
    </dgm:pt>
    <dgm:pt modelId="{C0EBA3D4-E381-4A02-A418-A0B07C0AEA1D}" type="pres">
      <dgm:prSet presAssocID="{7AADDD89-83AA-489A-840F-0CCCB15F3A4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D35A3063-BF5F-4D46-AF03-9E1E6A2F14AD}" type="pres">
      <dgm:prSet presAssocID="{3A966D59-3403-4BF3-8261-9F3B163D452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8FCD7-FE73-49B7-837F-4B09B19732FC}" type="pres">
      <dgm:prSet presAssocID="{3A966D59-3403-4BF3-8261-9F3B163D452A}" presName="spNode" presStyleCnt="0"/>
      <dgm:spPr/>
    </dgm:pt>
    <dgm:pt modelId="{A32407F9-2703-41E1-B95A-88F58BCF8A32}" type="pres">
      <dgm:prSet presAssocID="{5BC74698-1459-4C98-B98C-51BBC10FB03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2F1138A-C032-4444-B0EA-C341909E5CC8}" type="pres">
      <dgm:prSet presAssocID="{84043FD6-CBAD-40ED-9EB9-B4793685DE5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07FAC-784A-4110-ABB3-B351448D43D4}" type="pres">
      <dgm:prSet presAssocID="{84043FD6-CBAD-40ED-9EB9-B4793685DE54}" presName="spNode" presStyleCnt="0"/>
      <dgm:spPr/>
    </dgm:pt>
    <dgm:pt modelId="{E885D18F-6BF1-4362-AD5B-7AE156BCDF3E}" type="pres">
      <dgm:prSet presAssocID="{3CACD43C-24D9-4A86-83D1-66C497D5A86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5A76BDA-77A8-4A1E-837A-0ED9DDDC4787}" type="pres">
      <dgm:prSet presAssocID="{A92BFACC-44C0-4517-A5E3-C47E93F499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7301C-B3C6-4B4C-A312-97F4CE690342}" type="pres">
      <dgm:prSet presAssocID="{A92BFACC-44C0-4517-A5E3-C47E93F49929}" presName="spNode" presStyleCnt="0"/>
      <dgm:spPr/>
    </dgm:pt>
    <dgm:pt modelId="{D687D8C4-EA87-4E2C-8436-1AFD84F87FE6}" type="pres">
      <dgm:prSet presAssocID="{0309EF84-5424-4C6A-896A-0E36EDF235A9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A49E971-9006-48CB-B863-35985D3EC425}" type="presOf" srcId="{A92BFACC-44C0-4517-A5E3-C47E93F49929}" destId="{55A76BDA-77A8-4A1E-837A-0ED9DDDC4787}" srcOrd="0" destOrd="0" presId="urn:microsoft.com/office/officeart/2005/8/layout/cycle6"/>
    <dgm:cxn modelId="{C9464D17-542B-40F3-ADA2-49031789B4BA}" srcId="{99E00D8B-7E9A-4022-8EE6-8F9441C99383}" destId="{2E8CEE12-7F20-41DB-AB84-D4E611366A9E}" srcOrd="1" destOrd="0" parTransId="{8DD2CFC5-BE64-4607-B058-0EB9D01B9F8A}" sibTransId="{7AADDD89-83AA-489A-840F-0CCCB15F3A46}"/>
    <dgm:cxn modelId="{16A9C3C5-06EC-4F7A-BF7A-64B97D165911}" type="presOf" srcId="{5FC522EB-48C5-4B17-A854-AE3BDED4CB71}" destId="{CB68B740-725C-474B-87D5-91448ABD9832}" srcOrd="0" destOrd="0" presId="urn:microsoft.com/office/officeart/2005/8/layout/cycle6"/>
    <dgm:cxn modelId="{A1A4A974-0F50-4C0E-814E-B33CEE69D981}" type="presOf" srcId="{99E00D8B-7E9A-4022-8EE6-8F9441C99383}" destId="{08B20A93-81AB-49E8-985E-2106A996354E}" srcOrd="0" destOrd="0" presId="urn:microsoft.com/office/officeart/2005/8/layout/cycle6"/>
    <dgm:cxn modelId="{BA911CF2-1FDF-48A7-9884-7CDE33FD3410}" srcId="{99E00D8B-7E9A-4022-8EE6-8F9441C99383}" destId="{A92BFACC-44C0-4517-A5E3-C47E93F49929}" srcOrd="4" destOrd="0" parTransId="{BE04D2D4-DD08-4E0D-A362-C52199472537}" sibTransId="{0309EF84-5424-4C6A-896A-0E36EDF235A9}"/>
    <dgm:cxn modelId="{8195905C-5098-42E7-BE7C-F7361E0D8F31}" type="presOf" srcId="{0309EF84-5424-4C6A-896A-0E36EDF235A9}" destId="{D687D8C4-EA87-4E2C-8436-1AFD84F87FE6}" srcOrd="0" destOrd="0" presId="urn:microsoft.com/office/officeart/2005/8/layout/cycle6"/>
    <dgm:cxn modelId="{D242731C-F01A-4204-AD12-8F24B39C8CD2}" type="presOf" srcId="{7AADDD89-83AA-489A-840F-0CCCB15F3A46}" destId="{C0EBA3D4-E381-4A02-A418-A0B07C0AEA1D}" srcOrd="0" destOrd="0" presId="urn:microsoft.com/office/officeart/2005/8/layout/cycle6"/>
    <dgm:cxn modelId="{24E533B4-0166-4BFC-B925-E3D138506008}" type="presOf" srcId="{2E8CEE12-7F20-41DB-AB84-D4E611366A9E}" destId="{0E7327E2-4452-429D-B57E-2AC2B83A92CB}" srcOrd="0" destOrd="0" presId="urn:microsoft.com/office/officeart/2005/8/layout/cycle6"/>
    <dgm:cxn modelId="{4FC1C437-D1E8-4254-8E32-DA11E7AA8272}" srcId="{99E00D8B-7E9A-4022-8EE6-8F9441C99383}" destId="{84043FD6-CBAD-40ED-9EB9-B4793685DE54}" srcOrd="3" destOrd="0" parTransId="{08ADEA6A-3BA9-4C36-997F-E51F23DF8B44}" sibTransId="{3CACD43C-24D9-4A86-83D1-66C497D5A864}"/>
    <dgm:cxn modelId="{CCBD6036-42B2-4ADB-BDC4-6315C4F6BA28}" type="presOf" srcId="{9CEEB5D4-5610-482A-B81F-BB4D1927D7B4}" destId="{A162453D-04DD-409F-B521-4F538ED3BD0D}" srcOrd="0" destOrd="0" presId="urn:microsoft.com/office/officeart/2005/8/layout/cycle6"/>
    <dgm:cxn modelId="{5178AA0F-2F38-4FD5-AE28-8D467F1EBEE8}" type="presOf" srcId="{5BC74698-1459-4C98-B98C-51BBC10FB039}" destId="{A32407F9-2703-41E1-B95A-88F58BCF8A32}" srcOrd="0" destOrd="0" presId="urn:microsoft.com/office/officeart/2005/8/layout/cycle6"/>
    <dgm:cxn modelId="{325A1773-E038-4925-B103-6AC3E8A0E238}" srcId="{99E00D8B-7E9A-4022-8EE6-8F9441C99383}" destId="{3A966D59-3403-4BF3-8261-9F3B163D452A}" srcOrd="2" destOrd="0" parTransId="{E60C8109-782E-43E6-BFEF-DB7A8ACB915A}" sibTransId="{5BC74698-1459-4C98-B98C-51BBC10FB039}"/>
    <dgm:cxn modelId="{D72E5565-09F8-4D8B-872E-FDCF457CD6EE}" type="presOf" srcId="{3CACD43C-24D9-4A86-83D1-66C497D5A864}" destId="{E885D18F-6BF1-4362-AD5B-7AE156BCDF3E}" srcOrd="0" destOrd="0" presId="urn:microsoft.com/office/officeart/2005/8/layout/cycle6"/>
    <dgm:cxn modelId="{69AF1554-3FDC-46BA-B81B-EC4ECC8DB237}" srcId="{99E00D8B-7E9A-4022-8EE6-8F9441C99383}" destId="{5FC522EB-48C5-4B17-A854-AE3BDED4CB71}" srcOrd="0" destOrd="0" parTransId="{51B1FB02-9AB0-4EC1-9753-4C82C18D9641}" sibTransId="{9CEEB5D4-5610-482A-B81F-BB4D1927D7B4}"/>
    <dgm:cxn modelId="{FDE061C3-CF3B-4C99-8421-D01C7F7F8AF6}" type="presOf" srcId="{84043FD6-CBAD-40ED-9EB9-B4793685DE54}" destId="{92F1138A-C032-4444-B0EA-C341909E5CC8}" srcOrd="0" destOrd="0" presId="urn:microsoft.com/office/officeart/2005/8/layout/cycle6"/>
    <dgm:cxn modelId="{47CDC0D2-EE97-458F-B5AA-783D84A573EF}" type="presOf" srcId="{3A966D59-3403-4BF3-8261-9F3B163D452A}" destId="{D35A3063-BF5F-4D46-AF03-9E1E6A2F14AD}" srcOrd="0" destOrd="0" presId="urn:microsoft.com/office/officeart/2005/8/layout/cycle6"/>
    <dgm:cxn modelId="{D04007D9-992D-4FC5-987C-172EF5B194F4}" type="presParOf" srcId="{08B20A93-81AB-49E8-985E-2106A996354E}" destId="{CB68B740-725C-474B-87D5-91448ABD9832}" srcOrd="0" destOrd="0" presId="urn:microsoft.com/office/officeart/2005/8/layout/cycle6"/>
    <dgm:cxn modelId="{CB9128CC-699F-4147-9DC0-506358C222CF}" type="presParOf" srcId="{08B20A93-81AB-49E8-985E-2106A996354E}" destId="{0A27E395-A546-4543-A7C6-D65CF5D1DD93}" srcOrd="1" destOrd="0" presId="urn:microsoft.com/office/officeart/2005/8/layout/cycle6"/>
    <dgm:cxn modelId="{959584E7-A203-46CE-A6F4-60CE6E2E4693}" type="presParOf" srcId="{08B20A93-81AB-49E8-985E-2106A996354E}" destId="{A162453D-04DD-409F-B521-4F538ED3BD0D}" srcOrd="2" destOrd="0" presId="urn:microsoft.com/office/officeart/2005/8/layout/cycle6"/>
    <dgm:cxn modelId="{ADC73004-7A96-4182-B2DE-E04A1BA03BAA}" type="presParOf" srcId="{08B20A93-81AB-49E8-985E-2106A996354E}" destId="{0E7327E2-4452-429D-B57E-2AC2B83A92CB}" srcOrd="3" destOrd="0" presId="urn:microsoft.com/office/officeart/2005/8/layout/cycle6"/>
    <dgm:cxn modelId="{9FD6590B-13FB-4290-B8BA-80EE76347038}" type="presParOf" srcId="{08B20A93-81AB-49E8-985E-2106A996354E}" destId="{30D60A1D-1C2F-42BD-A139-68B448903A93}" srcOrd="4" destOrd="0" presId="urn:microsoft.com/office/officeart/2005/8/layout/cycle6"/>
    <dgm:cxn modelId="{775675AB-5A16-413D-9FC6-3D7C0BA5ABA0}" type="presParOf" srcId="{08B20A93-81AB-49E8-985E-2106A996354E}" destId="{C0EBA3D4-E381-4A02-A418-A0B07C0AEA1D}" srcOrd="5" destOrd="0" presId="urn:microsoft.com/office/officeart/2005/8/layout/cycle6"/>
    <dgm:cxn modelId="{A6D402B7-BA37-47EB-B74B-5314EA574787}" type="presParOf" srcId="{08B20A93-81AB-49E8-985E-2106A996354E}" destId="{D35A3063-BF5F-4D46-AF03-9E1E6A2F14AD}" srcOrd="6" destOrd="0" presId="urn:microsoft.com/office/officeart/2005/8/layout/cycle6"/>
    <dgm:cxn modelId="{0C58BAD4-860A-4135-948E-8AE28D6423BB}" type="presParOf" srcId="{08B20A93-81AB-49E8-985E-2106A996354E}" destId="{8BC8FCD7-FE73-49B7-837F-4B09B19732FC}" srcOrd="7" destOrd="0" presId="urn:microsoft.com/office/officeart/2005/8/layout/cycle6"/>
    <dgm:cxn modelId="{38C9AF97-30FA-47CA-8BF7-EDFD5C46065B}" type="presParOf" srcId="{08B20A93-81AB-49E8-985E-2106A996354E}" destId="{A32407F9-2703-41E1-B95A-88F58BCF8A32}" srcOrd="8" destOrd="0" presId="urn:microsoft.com/office/officeart/2005/8/layout/cycle6"/>
    <dgm:cxn modelId="{969FBBB2-3685-43EF-9F3F-1489C7A3405F}" type="presParOf" srcId="{08B20A93-81AB-49E8-985E-2106A996354E}" destId="{92F1138A-C032-4444-B0EA-C341909E5CC8}" srcOrd="9" destOrd="0" presId="urn:microsoft.com/office/officeart/2005/8/layout/cycle6"/>
    <dgm:cxn modelId="{A03C3791-18C9-4DAF-9D9C-55D710B9239D}" type="presParOf" srcId="{08B20A93-81AB-49E8-985E-2106A996354E}" destId="{FE507FAC-784A-4110-ABB3-B351448D43D4}" srcOrd="10" destOrd="0" presId="urn:microsoft.com/office/officeart/2005/8/layout/cycle6"/>
    <dgm:cxn modelId="{474C875F-9B9D-4FE3-93AC-24FE888ADE72}" type="presParOf" srcId="{08B20A93-81AB-49E8-985E-2106A996354E}" destId="{E885D18F-6BF1-4362-AD5B-7AE156BCDF3E}" srcOrd="11" destOrd="0" presId="urn:microsoft.com/office/officeart/2005/8/layout/cycle6"/>
    <dgm:cxn modelId="{5EBBCA88-2D72-4F8F-8382-F14970C25D8F}" type="presParOf" srcId="{08B20A93-81AB-49E8-985E-2106A996354E}" destId="{55A76BDA-77A8-4A1E-837A-0ED9DDDC4787}" srcOrd="12" destOrd="0" presId="urn:microsoft.com/office/officeart/2005/8/layout/cycle6"/>
    <dgm:cxn modelId="{DF899635-DA9E-424A-BD6F-DB9669181AC5}" type="presParOf" srcId="{08B20A93-81AB-49E8-985E-2106A996354E}" destId="{AEE7301C-B3C6-4B4C-A312-97F4CE690342}" srcOrd="13" destOrd="0" presId="urn:microsoft.com/office/officeart/2005/8/layout/cycle6"/>
    <dgm:cxn modelId="{FA0245F6-2B3C-457F-AE9B-E1A1C8EAEDEC}" type="presParOf" srcId="{08B20A93-81AB-49E8-985E-2106A996354E}" destId="{D687D8C4-EA87-4E2C-8436-1AFD84F87FE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DC3236-4B8D-4CB4-A367-6C6B4B591149}" type="doc">
      <dgm:prSet loTypeId="urn:microsoft.com/office/officeart/2005/8/layout/hList1" loCatId="list" qsTypeId="urn:microsoft.com/office/officeart/2005/8/quickstyle/simple3" qsCatId="simple" csTypeId="urn:microsoft.com/office/officeart/2005/8/colors/colorful1#3" csCatId="colorful" phldr="1"/>
      <dgm:spPr/>
    </dgm:pt>
    <dgm:pt modelId="{B992461D-04EC-4EB4-BA7E-F5B3B9DFE2E0}">
      <dgm:prSet phldrT="[Текст]"/>
      <dgm:spPr/>
      <dgm:t>
        <a:bodyPr/>
        <a:lstStyle/>
        <a:p>
          <a:pPr algn="ctr"/>
          <a:r>
            <a:rPr lang="ru-RU" dirty="0" smtClean="0"/>
            <a:t>Коренные</a:t>
          </a:r>
          <a:endParaRPr lang="ru-RU" dirty="0"/>
        </a:p>
      </dgm:t>
    </dgm:pt>
    <dgm:pt modelId="{C012E3E3-1D14-41F1-A99F-D4D429F87B24}" type="parTrans" cxnId="{1C34B328-0929-4516-B2AA-8C4F8EC57442}">
      <dgm:prSet/>
      <dgm:spPr/>
      <dgm:t>
        <a:bodyPr/>
        <a:lstStyle/>
        <a:p>
          <a:endParaRPr lang="ru-RU"/>
        </a:p>
      </dgm:t>
    </dgm:pt>
    <dgm:pt modelId="{62966CCF-C27F-4217-8867-260CE99C3186}" type="sibTrans" cxnId="{1C34B328-0929-4516-B2AA-8C4F8EC57442}">
      <dgm:prSet/>
      <dgm:spPr/>
      <dgm:t>
        <a:bodyPr/>
        <a:lstStyle/>
        <a:p>
          <a:endParaRPr lang="ru-RU"/>
        </a:p>
      </dgm:t>
    </dgm:pt>
    <dgm:pt modelId="{1B7B7C9C-196D-47B2-89D9-B1E6CDD7AD3B}">
      <dgm:prSet phldrT="[Текст]"/>
      <dgm:spPr/>
      <dgm:t>
        <a:bodyPr/>
        <a:lstStyle/>
        <a:p>
          <a:pPr algn="ctr"/>
          <a:r>
            <a:rPr lang="ru-RU" dirty="0" smtClean="0"/>
            <a:t>Пришлые  </a:t>
          </a:r>
          <a:endParaRPr lang="ru-RU" dirty="0"/>
        </a:p>
      </dgm:t>
    </dgm:pt>
    <dgm:pt modelId="{30C546D9-A2B5-4766-ACA8-0AB7465DBAEE}" type="parTrans" cxnId="{E7D3D2CE-C18D-47C0-84FF-BACFDF38B0BB}">
      <dgm:prSet/>
      <dgm:spPr/>
      <dgm:t>
        <a:bodyPr/>
        <a:lstStyle/>
        <a:p>
          <a:endParaRPr lang="ru-RU"/>
        </a:p>
      </dgm:t>
    </dgm:pt>
    <dgm:pt modelId="{D3F3D5D4-3C20-4EB2-ACE8-A80AE803F2A8}" type="sibTrans" cxnId="{E7D3D2CE-C18D-47C0-84FF-BACFDF38B0BB}">
      <dgm:prSet/>
      <dgm:spPr/>
      <dgm:t>
        <a:bodyPr/>
        <a:lstStyle/>
        <a:p>
          <a:endParaRPr lang="ru-RU"/>
        </a:p>
      </dgm:t>
    </dgm:pt>
    <dgm:pt modelId="{1F7BEC23-99F8-4AD4-ACC0-F88B2E351C16}">
      <dgm:prSet phldrT="[Текст]"/>
      <dgm:spPr/>
      <dgm:t>
        <a:bodyPr/>
        <a:lstStyle/>
        <a:p>
          <a:r>
            <a:rPr lang="ru-RU" dirty="0" smtClean="0"/>
            <a:t>Смешанные</a:t>
          </a:r>
          <a:endParaRPr lang="ru-RU" dirty="0"/>
        </a:p>
      </dgm:t>
    </dgm:pt>
    <dgm:pt modelId="{1E986EF5-61A8-4DE6-AD51-59B0274992D5}" type="parTrans" cxnId="{50493E2E-1A44-446C-B0F3-16274FF72D36}">
      <dgm:prSet/>
      <dgm:spPr/>
      <dgm:t>
        <a:bodyPr/>
        <a:lstStyle/>
        <a:p>
          <a:endParaRPr lang="ru-RU"/>
        </a:p>
      </dgm:t>
    </dgm:pt>
    <dgm:pt modelId="{2D4D7AA7-8B40-4259-A8CE-F4E92CA76DAD}" type="sibTrans" cxnId="{50493E2E-1A44-446C-B0F3-16274FF72D36}">
      <dgm:prSet/>
      <dgm:spPr/>
      <dgm:t>
        <a:bodyPr/>
        <a:lstStyle/>
        <a:p>
          <a:endParaRPr lang="ru-RU"/>
        </a:p>
      </dgm:t>
    </dgm:pt>
    <dgm:pt modelId="{DD80F552-6356-416B-A225-010D5D3917B5}">
      <dgm:prSet/>
      <dgm:spPr/>
      <dgm:t>
        <a:bodyPr/>
        <a:lstStyle/>
        <a:p>
          <a:r>
            <a:rPr lang="ru-RU" dirty="0" smtClean="0"/>
            <a:t>Индейцы  </a:t>
          </a:r>
          <a:endParaRPr lang="ru-RU" dirty="0"/>
        </a:p>
      </dgm:t>
    </dgm:pt>
    <dgm:pt modelId="{2C93BE47-BDBB-41D9-A7DA-C122D07D160D}" type="parTrans" cxnId="{0C5BB8EE-58EB-431A-A07A-58FD1EEBDC99}">
      <dgm:prSet/>
      <dgm:spPr/>
      <dgm:t>
        <a:bodyPr/>
        <a:lstStyle/>
        <a:p>
          <a:endParaRPr lang="ru-RU"/>
        </a:p>
      </dgm:t>
    </dgm:pt>
    <dgm:pt modelId="{EDC7400F-FEED-4571-8DA7-2D9440B1C59C}" type="sibTrans" cxnId="{0C5BB8EE-58EB-431A-A07A-58FD1EEBDC99}">
      <dgm:prSet/>
      <dgm:spPr/>
      <dgm:t>
        <a:bodyPr/>
        <a:lstStyle/>
        <a:p>
          <a:endParaRPr lang="ru-RU"/>
        </a:p>
      </dgm:t>
    </dgm:pt>
    <dgm:pt modelId="{52A3E3E7-2CAF-428F-BBC2-38172E28628D}">
      <dgm:prSet/>
      <dgm:spPr/>
      <dgm:t>
        <a:bodyPr/>
        <a:lstStyle/>
        <a:p>
          <a:r>
            <a:rPr lang="ru-RU" dirty="0" smtClean="0"/>
            <a:t>Испанцы</a:t>
          </a:r>
          <a:endParaRPr lang="ru-RU" dirty="0"/>
        </a:p>
      </dgm:t>
    </dgm:pt>
    <dgm:pt modelId="{FC59184A-79AB-4C3C-AD78-40236BD9922E}" type="parTrans" cxnId="{2905F071-4555-41CD-B325-E2CCE195831A}">
      <dgm:prSet/>
      <dgm:spPr/>
      <dgm:t>
        <a:bodyPr/>
        <a:lstStyle/>
        <a:p>
          <a:endParaRPr lang="ru-RU"/>
        </a:p>
      </dgm:t>
    </dgm:pt>
    <dgm:pt modelId="{FF24FE51-92A9-4E04-97AD-2F520DD13B96}" type="sibTrans" cxnId="{2905F071-4555-41CD-B325-E2CCE195831A}">
      <dgm:prSet/>
      <dgm:spPr/>
      <dgm:t>
        <a:bodyPr/>
        <a:lstStyle/>
        <a:p>
          <a:endParaRPr lang="ru-RU"/>
        </a:p>
      </dgm:t>
    </dgm:pt>
    <dgm:pt modelId="{E780ECC3-C8C6-4567-A63F-61420E1131E2}">
      <dgm:prSet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35D2AF2-CA6C-49D0-AA9A-A7E5B0A628B5}" type="parTrans" cxnId="{7A5F24B7-AE82-4750-9C32-84553AF04EA8}">
      <dgm:prSet/>
      <dgm:spPr/>
      <dgm:t>
        <a:bodyPr/>
        <a:lstStyle/>
        <a:p>
          <a:endParaRPr lang="ru-RU"/>
        </a:p>
      </dgm:t>
    </dgm:pt>
    <dgm:pt modelId="{14BB8102-BC31-4432-9B1A-61443532CBA8}" type="sibTrans" cxnId="{7A5F24B7-AE82-4750-9C32-84553AF04EA8}">
      <dgm:prSet/>
      <dgm:spPr/>
      <dgm:t>
        <a:bodyPr/>
        <a:lstStyle/>
        <a:p>
          <a:endParaRPr lang="ru-RU"/>
        </a:p>
      </dgm:t>
    </dgm:pt>
    <dgm:pt modelId="{2D14EB88-1BD6-4E2C-858B-BF0D7AB64459}">
      <dgm:prSet/>
      <dgm:spPr/>
      <dgm:t>
        <a:bodyPr/>
        <a:lstStyle/>
        <a:p>
          <a:r>
            <a:rPr lang="ru-RU" dirty="0" smtClean="0"/>
            <a:t>др.европейцы </a:t>
          </a:r>
          <a:endParaRPr lang="ru-RU" dirty="0"/>
        </a:p>
      </dgm:t>
    </dgm:pt>
    <dgm:pt modelId="{7B497A51-5079-4A78-9A1E-7977CBED980E}" type="parTrans" cxnId="{28880140-40B8-42A6-AFB0-C4226674BA0E}">
      <dgm:prSet/>
      <dgm:spPr/>
      <dgm:t>
        <a:bodyPr/>
        <a:lstStyle/>
        <a:p>
          <a:endParaRPr lang="ru-RU"/>
        </a:p>
      </dgm:t>
    </dgm:pt>
    <dgm:pt modelId="{DA411E27-2621-406B-9CB4-188015DB04A5}" type="sibTrans" cxnId="{28880140-40B8-42A6-AFB0-C4226674BA0E}">
      <dgm:prSet/>
      <dgm:spPr/>
      <dgm:t>
        <a:bodyPr/>
        <a:lstStyle/>
        <a:p>
          <a:endParaRPr lang="ru-RU"/>
        </a:p>
      </dgm:t>
    </dgm:pt>
    <dgm:pt modelId="{B0697288-17DA-46D8-AE86-B99A340F014A}">
      <dgm:prSet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923C254-68F1-4608-9617-3DB68C7FB6C9}" type="parTrans" cxnId="{509B6307-61A6-4B10-9A1A-491D982CCE26}">
      <dgm:prSet/>
      <dgm:spPr/>
      <dgm:t>
        <a:bodyPr/>
        <a:lstStyle/>
        <a:p>
          <a:endParaRPr lang="ru-RU"/>
        </a:p>
      </dgm:t>
    </dgm:pt>
    <dgm:pt modelId="{DC6E0E03-8CCB-469D-8B29-22B7F0E8FC68}" type="sibTrans" cxnId="{509B6307-61A6-4B10-9A1A-491D982CCE26}">
      <dgm:prSet/>
      <dgm:spPr/>
      <dgm:t>
        <a:bodyPr/>
        <a:lstStyle/>
        <a:p>
          <a:endParaRPr lang="ru-RU"/>
        </a:p>
      </dgm:t>
    </dgm:pt>
    <dgm:pt modelId="{424C3819-1185-4253-AEC2-D32F6E8EE455}">
      <dgm:prSet/>
      <dgm:spPr/>
      <dgm:t>
        <a:bodyPr/>
        <a:lstStyle/>
        <a:p>
          <a:r>
            <a:rPr lang="ru-RU" dirty="0" smtClean="0"/>
            <a:t>Метисы</a:t>
          </a:r>
          <a:endParaRPr lang="ru-RU" dirty="0"/>
        </a:p>
      </dgm:t>
    </dgm:pt>
    <dgm:pt modelId="{50AE8E81-0453-4BAE-89DB-9C3E7C11E7A4}" type="parTrans" cxnId="{68992D25-2606-4F5A-9FE9-6C7C4CB683FB}">
      <dgm:prSet/>
      <dgm:spPr/>
      <dgm:t>
        <a:bodyPr/>
        <a:lstStyle/>
        <a:p>
          <a:endParaRPr lang="ru-RU"/>
        </a:p>
      </dgm:t>
    </dgm:pt>
    <dgm:pt modelId="{A00BF974-7583-4E71-BBD9-5CFEF3E0BCA4}" type="sibTrans" cxnId="{68992D25-2606-4F5A-9FE9-6C7C4CB683FB}">
      <dgm:prSet/>
      <dgm:spPr/>
      <dgm:t>
        <a:bodyPr/>
        <a:lstStyle/>
        <a:p>
          <a:endParaRPr lang="ru-RU"/>
        </a:p>
      </dgm:t>
    </dgm:pt>
    <dgm:pt modelId="{AADC795C-5F3A-45B9-A5DF-A851F6C9FA04}">
      <dgm:prSet/>
      <dgm:spPr/>
      <dgm:t>
        <a:bodyPr/>
        <a:lstStyle/>
        <a:p>
          <a:r>
            <a:rPr lang="ru-RU" dirty="0" smtClean="0"/>
            <a:t>Мулаты</a:t>
          </a:r>
          <a:endParaRPr lang="ru-RU" dirty="0"/>
        </a:p>
      </dgm:t>
    </dgm:pt>
    <dgm:pt modelId="{0CA7CA48-37DD-4D17-A332-D65A4B156FB1}" type="parTrans" cxnId="{DBB6046D-5731-4C1C-816B-9048E09DD96B}">
      <dgm:prSet/>
      <dgm:spPr/>
      <dgm:t>
        <a:bodyPr/>
        <a:lstStyle/>
        <a:p>
          <a:endParaRPr lang="ru-RU"/>
        </a:p>
      </dgm:t>
    </dgm:pt>
    <dgm:pt modelId="{908D30F9-7ED3-4495-854D-B99113D633D3}" type="sibTrans" cxnId="{DBB6046D-5731-4C1C-816B-9048E09DD96B}">
      <dgm:prSet/>
      <dgm:spPr/>
      <dgm:t>
        <a:bodyPr/>
        <a:lstStyle/>
        <a:p>
          <a:endParaRPr lang="ru-RU"/>
        </a:p>
      </dgm:t>
    </dgm:pt>
    <dgm:pt modelId="{72DEC76D-1034-4468-99F8-8AD681BFB1A6}">
      <dgm:prSet/>
      <dgm:spPr/>
      <dgm:t>
        <a:bodyPr/>
        <a:lstStyle/>
        <a:p>
          <a:r>
            <a:rPr lang="ru-RU" dirty="0" smtClean="0"/>
            <a:t>Самбо </a:t>
          </a:r>
          <a:endParaRPr lang="ru-RU" dirty="0"/>
        </a:p>
      </dgm:t>
    </dgm:pt>
    <dgm:pt modelId="{3B71F3D9-F252-49BA-B15B-E2818CF7F0EF}" type="parTrans" cxnId="{16EB29BD-75B9-4897-BC6F-E09CAD1F29C5}">
      <dgm:prSet/>
      <dgm:spPr/>
      <dgm:t>
        <a:bodyPr/>
        <a:lstStyle/>
        <a:p>
          <a:endParaRPr lang="ru-RU"/>
        </a:p>
      </dgm:t>
    </dgm:pt>
    <dgm:pt modelId="{C3EB2EA1-774E-4D3F-99AA-1E1CC00E3768}" type="sibTrans" cxnId="{16EB29BD-75B9-4897-BC6F-E09CAD1F29C5}">
      <dgm:prSet/>
      <dgm:spPr/>
      <dgm:t>
        <a:bodyPr/>
        <a:lstStyle/>
        <a:p>
          <a:endParaRPr lang="ru-RU"/>
        </a:p>
      </dgm:t>
    </dgm:pt>
    <dgm:pt modelId="{37DFE221-C3AC-4A23-840B-6B760D7F323E}">
      <dgm:prSet/>
      <dgm:spPr/>
      <dgm:t>
        <a:bodyPr/>
        <a:lstStyle/>
        <a:p>
          <a:endParaRPr lang="ru-RU" dirty="0"/>
        </a:p>
      </dgm:t>
    </dgm:pt>
    <dgm:pt modelId="{D8903D75-0D4C-435F-90F2-57586E985348}" type="parTrans" cxnId="{7AF5E011-A519-4430-B600-8A61F58CDDE4}">
      <dgm:prSet/>
      <dgm:spPr/>
      <dgm:t>
        <a:bodyPr/>
        <a:lstStyle/>
        <a:p>
          <a:endParaRPr lang="ru-RU"/>
        </a:p>
      </dgm:t>
    </dgm:pt>
    <dgm:pt modelId="{DE67740D-638B-481E-9C11-84F78DCF7A04}" type="sibTrans" cxnId="{7AF5E011-A519-4430-B600-8A61F58CDDE4}">
      <dgm:prSet/>
      <dgm:spPr/>
      <dgm:t>
        <a:bodyPr/>
        <a:lstStyle/>
        <a:p>
          <a:endParaRPr lang="ru-RU"/>
        </a:p>
      </dgm:t>
    </dgm:pt>
    <dgm:pt modelId="{B18454BD-9AC3-42BF-9CB9-5117BBFB8106}">
      <dgm:prSet/>
      <dgm:spPr/>
      <dgm:t>
        <a:bodyPr/>
        <a:lstStyle/>
        <a:p>
          <a:endParaRPr lang="ru-RU" dirty="0"/>
        </a:p>
      </dgm:t>
    </dgm:pt>
    <dgm:pt modelId="{D17AEE8E-244E-40DC-9436-791039CB3DA3}" type="parTrans" cxnId="{2B1675F8-07AD-400D-AE48-76E13C3C4A22}">
      <dgm:prSet/>
      <dgm:spPr/>
      <dgm:t>
        <a:bodyPr/>
        <a:lstStyle/>
        <a:p>
          <a:endParaRPr lang="ru-RU"/>
        </a:p>
      </dgm:t>
    </dgm:pt>
    <dgm:pt modelId="{C9F18E13-A52B-4AD3-B6C4-8A9C24A8EA83}" type="sibTrans" cxnId="{2B1675F8-07AD-400D-AE48-76E13C3C4A22}">
      <dgm:prSet/>
      <dgm:spPr/>
      <dgm:t>
        <a:bodyPr/>
        <a:lstStyle/>
        <a:p>
          <a:endParaRPr lang="ru-RU"/>
        </a:p>
      </dgm:t>
    </dgm:pt>
    <dgm:pt modelId="{7590D4DE-8F52-4F69-B63A-C1BC2C9DF6C0}" type="pres">
      <dgm:prSet presAssocID="{A4DC3236-4B8D-4CB4-A367-6C6B4B591149}" presName="Name0" presStyleCnt="0">
        <dgm:presLayoutVars>
          <dgm:dir/>
          <dgm:animLvl val="lvl"/>
          <dgm:resizeHandles val="exact"/>
        </dgm:presLayoutVars>
      </dgm:prSet>
      <dgm:spPr/>
    </dgm:pt>
    <dgm:pt modelId="{DDC20958-CFBD-483C-B035-98E87B2FD122}" type="pres">
      <dgm:prSet presAssocID="{B992461D-04EC-4EB4-BA7E-F5B3B9DFE2E0}" presName="composite" presStyleCnt="0"/>
      <dgm:spPr/>
    </dgm:pt>
    <dgm:pt modelId="{1D0FFF71-30BA-4F71-9123-552E1A2076D9}" type="pres">
      <dgm:prSet presAssocID="{B992461D-04EC-4EB4-BA7E-F5B3B9DFE2E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3C42F-D448-4E87-BC39-0809F5BD293C}" type="pres">
      <dgm:prSet presAssocID="{B992461D-04EC-4EB4-BA7E-F5B3B9DFE2E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A2FF3-7141-4856-8D99-813EC3634647}" type="pres">
      <dgm:prSet presAssocID="{62966CCF-C27F-4217-8867-260CE99C3186}" presName="space" presStyleCnt="0"/>
      <dgm:spPr/>
    </dgm:pt>
    <dgm:pt modelId="{8B5A2402-5900-4AC3-88C0-73FA7231A942}" type="pres">
      <dgm:prSet presAssocID="{1B7B7C9C-196D-47B2-89D9-B1E6CDD7AD3B}" presName="composite" presStyleCnt="0"/>
      <dgm:spPr/>
    </dgm:pt>
    <dgm:pt modelId="{D9546246-7B07-47BE-B71B-425D023ABC8B}" type="pres">
      <dgm:prSet presAssocID="{1B7B7C9C-196D-47B2-89D9-B1E6CDD7AD3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47983-A146-4B7D-8288-446D9CD22A9E}" type="pres">
      <dgm:prSet presAssocID="{1B7B7C9C-196D-47B2-89D9-B1E6CDD7AD3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46F48-CC34-4569-BC0D-8D680BC496B8}" type="pres">
      <dgm:prSet presAssocID="{D3F3D5D4-3C20-4EB2-ACE8-A80AE803F2A8}" presName="space" presStyleCnt="0"/>
      <dgm:spPr/>
    </dgm:pt>
    <dgm:pt modelId="{2C72EADB-2391-4800-97D3-1DC2865A49E7}" type="pres">
      <dgm:prSet presAssocID="{1F7BEC23-99F8-4AD4-ACC0-F88B2E351C16}" presName="composite" presStyleCnt="0"/>
      <dgm:spPr/>
    </dgm:pt>
    <dgm:pt modelId="{32D90F5B-62CB-4038-B0CE-DDBAA31296F0}" type="pres">
      <dgm:prSet presAssocID="{1F7BEC23-99F8-4AD4-ACC0-F88B2E351C1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66063-8EA3-4F87-84DF-2F200E2A6F83}" type="pres">
      <dgm:prSet presAssocID="{1F7BEC23-99F8-4AD4-ACC0-F88B2E351C1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8F5986-8715-45EF-9C51-B7F5F5738B17}" type="presOf" srcId="{DD80F552-6356-416B-A225-010D5D3917B5}" destId="{B4A3C42F-D448-4E87-BC39-0809F5BD293C}" srcOrd="0" destOrd="0" presId="urn:microsoft.com/office/officeart/2005/8/layout/hList1"/>
    <dgm:cxn modelId="{2905F071-4555-41CD-B325-E2CCE195831A}" srcId="{1B7B7C9C-196D-47B2-89D9-B1E6CDD7AD3B}" destId="{52A3E3E7-2CAF-428F-BBC2-38172E28628D}" srcOrd="0" destOrd="0" parTransId="{FC59184A-79AB-4C3C-AD78-40236BD9922E}" sibTransId="{FF24FE51-92A9-4E04-97AD-2F520DD13B96}"/>
    <dgm:cxn modelId="{16EB29BD-75B9-4897-BC6F-E09CAD1F29C5}" srcId="{1F7BEC23-99F8-4AD4-ACC0-F88B2E351C16}" destId="{72DEC76D-1034-4468-99F8-8AD681BFB1A6}" srcOrd="4" destOrd="0" parTransId="{3B71F3D9-F252-49BA-B15B-E2818CF7F0EF}" sibTransId="{C3EB2EA1-774E-4D3F-99AA-1E1CC00E3768}"/>
    <dgm:cxn modelId="{31C36368-27C8-4264-A43B-8DFC63E7C0F1}" type="presOf" srcId="{E780ECC3-C8C6-4567-A63F-61420E1131E2}" destId="{A9747983-A146-4B7D-8288-446D9CD22A9E}" srcOrd="0" destOrd="1" presId="urn:microsoft.com/office/officeart/2005/8/layout/hList1"/>
    <dgm:cxn modelId="{DD93D86A-08B0-4D94-A618-4ED576B2372A}" type="presOf" srcId="{B18454BD-9AC3-42BF-9CB9-5117BBFB8106}" destId="{B7466063-8EA3-4F87-84DF-2F200E2A6F83}" srcOrd="0" destOrd="3" presId="urn:microsoft.com/office/officeart/2005/8/layout/hList1"/>
    <dgm:cxn modelId="{51E3FA63-16C3-4A9C-9C9D-7960F5320B57}" type="presOf" srcId="{72DEC76D-1034-4468-99F8-8AD681BFB1A6}" destId="{B7466063-8EA3-4F87-84DF-2F200E2A6F83}" srcOrd="0" destOrd="4" presId="urn:microsoft.com/office/officeart/2005/8/layout/hList1"/>
    <dgm:cxn modelId="{3D6672FB-ED1E-4D5D-921E-49790B5DB90C}" type="presOf" srcId="{B0697288-17DA-46D8-AE86-B99A340F014A}" destId="{A9747983-A146-4B7D-8288-446D9CD22A9E}" srcOrd="0" destOrd="2" presId="urn:microsoft.com/office/officeart/2005/8/layout/hList1"/>
    <dgm:cxn modelId="{DBB6046D-5731-4C1C-816B-9048E09DD96B}" srcId="{1F7BEC23-99F8-4AD4-ACC0-F88B2E351C16}" destId="{AADC795C-5F3A-45B9-A5DF-A851F6C9FA04}" srcOrd="2" destOrd="0" parTransId="{0CA7CA48-37DD-4D17-A332-D65A4B156FB1}" sibTransId="{908D30F9-7ED3-4495-854D-B99113D633D3}"/>
    <dgm:cxn modelId="{0C5BB8EE-58EB-431A-A07A-58FD1EEBDC99}" srcId="{B992461D-04EC-4EB4-BA7E-F5B3B9DFE2E0}" destId="{DD80F552-6356-416B-A225-010D5D3917B5}" srcOrd="0" destOrd="0" parTransId="{2C93BE47-BDBB-41D9-A7DA-C122D07D160D}" sibTransId="{EDC7400F-FEED-4571-8DA7-2D9440B1C59C}"/>
    <dgm:cxn modelId="{E7D3D2CE-C18D-47C0-84FF-BACFDF38B0BB}" srcId="{A4DC3236-4B8D-4CB4-A367-6C6B4B591149}" destId="{1B7B7C9C-196D-47B2-89D9-B1E6CDD7AD3B}" srcOrd="1" destOrd="0" parTransId="{30C546D9-A2B5-4766-ACA8-0AB7465DBAEE}" sibTransId="{D3F3D5D4-3C20-4EB2-ACE8-A80AE803F2A8}"/>
    <dgm:cxn modelId="{68992D25-2606-4F5A-9FE9-6C7C4CB683FB}" srcId="{1F7BEC23-99F8-4AD4-ACC0-F88B2E351C16}" destId="{424C3819-1185-4253-AEC2-D32F6E8EE455}" srcOrd="0" destOrd="0" parTransId="{50AE8E81-0453-4BAE-89DB-9C3E7C11E7A4}" sibTransId="{A00BF974-7583-4E71-BBD9-5CFEF3E0BCA4}"/>
    <dgm:cxn modelId="{7A5F24B7-AE82-4750-9C32-84553AF04EA8}" srcId="{1B7B7C9C-196D-47B2-89D9-B1E6CDD7AD3B}" destId="{E780ECC3-C8C6-4567-A63F-61420E1131E2}" srcOrd="1" destOrd="0" parTransId="{D35D2AF2-CA6C-49D0-AA9A-A7E5B0A628B5}" sibTransId="{14BB8102-BC31-4432-9B1A-61443532CBA8}"/>
    <dgm:cxn modelId="{50493E2E-1A44-446C-B0F3-16274FF72D36}" srcId="{A4DC3236-4B8D-4CB4-A367-6C6B4B591149}" destId="{1F7BEC23-99F8-4AD4-ACC0-F88B2E351C16}" srcOrd="2" destOrd="0" parTransId="{1E986EF5-61A8-4DE6-AD51-59B0274992D5}" sibTransId="{2D4D7AA7-8B40-4259-A8CE-F4E92CA76DAD}"/>
    <dgm:cxn modelId="{6CF11F6C-8351-48B5-B703-FA847A979551}" type="presOf" srcId="{1B7B7C9C-196D-47B2-89D9-B1E6CDD7AD3B}" destId="{D9546246-7B07-47BE-B71B-425D023ABC8B}" srcOrd="0" destOrd="0" presId="urn:microsoft.com/office/officeart/2005/8/layout/hList1"/>
    <dgm:cxn modelId="{7AF5E011-A519-4430-B600-8A61F58CDDE4}" srcId="{1F7BEC23-99F8-4AD4-ACC0-F88B2E351C16}" destId="{37DFE221-C3AC-4A23-840B-6B760D7F323E}" srcOrd="1" destOrd="0" parTransId="{D8903D75-0D4C-435F-90F2-57586E985348}" sibTransId="{DE67740D-638B-481E-9C11-84F78DCF7A04}"/>
    <dgm:cxn modelId="{776CC87E-4A1E-4A8E-8A18-4B4F8736EB2A}" type="presOf" srcId="{424C3819-1185-4253-AEC2-D32F6E8EE455}" destId="{B7466063-8EA3-4F87-84DF-2F200E2A6F83}" srcOrd="0" destOrd="0" presId="urn:microsoft.com/office/officeart/2005/8/layout/hList1"/>
    <dgm:cxn modelId="{1E5DBFF4-BC03-4F9D-B000-1F39D4E2E0EA}" type="presOf" srcId="{A4DC3236-4B8D-4CB4-A367-6C6B4B591149}" destId="{7590D4DE-8F52-4F69-B63A-C1BC2C9DF6C0}" srcOrd="0" destOrd="0" presId="urn:microsoft.com/office/officeart/2005/8/layout/hList1"/>
    <dgm:cxn modelId="{EA0ADCB2-24CA-47E0-B033-6392D00E110A}" type="presOf" srcId="{2D14EB88-1BD6-4E2C-858B-BF0D7AB64459}" destId="{A9747983-A146-4B7D-8288-446D9CD22A9E}" srcOrd="0" destOrd="3" presId="urn:microsoft.com/office/officeart/2005/8/layout/hList1"/>
    <dgm:cxn modelId="{1C34B328-0929-4516-B2AA-8C4F8EC57442}" srcId="{A4DC3236-4B8D-4CB4-A367-6C6B4B591149}" destId="{B992461D-04EC-4EB4-BA7E-F5B3B9DFE2E0}" srcOrd="0" destOrd="0" parTransId="{C012E3E3-1D14-41F1-A99F-D4D429F87B24}" sibTransId="{62966CCF-C27F-4217-8867-260CE99C3186}"/>
    <dgm:cxn modelId="{28880140-40B8-42A6-AFB0-C4226674BA0E}" srcId="{1B7B7C9C-196D-47B2-89D9-B1E6CDD7AD3B}" destId="{2D14EB88-1BD6-4E2C-858B-BF0D7AB64459}" srcOrd="3" destOrd="0" parTransId="{7B497A51-5079-4A78-9A1E-7977CBED980E}" sibTransId="{DA411E27-2621-406B-9CB4-188015DB04A5}"/>
    <dgm:cxn modelId="{892B91A3-0274-4CA3-9571-0644C8C1D5E4}" type="presOf" srcId="{52A3E3E7-2CAF-428F-BBC2-38172E28628D}" destId="{A9747983-A146-4B7D-8288-446D9CD22A9E}" srcOrd="0" destOrd="0" presId="urn:microsoft.com/office/officeart/2005/8/layout/hList1"/>
    <dgm:cxn modelId="{D31485A2-769C-47D3-91C3-7BC1EDFF7325}" type="presOf" srcId="{B992461D-04EC-4EB4-BA7E-F5B3B9DFE2E0}" destId="{1D0FFF71-30BA-4F71-9123-552E1A2076D9}" srcOrd="0" destOrd="0" presId="urn:microsoft.com/office/officeart/2005/8/layout/hList1"/>
    <dgm:cxn modelId="{509B6307-61A6-4B10-9A1A-491D982CCE26}" srcId="{1B7B7C9C-196D-47B2-89D9-B1E6CDD7AD3B}" destId="{B0697288-17DA-46D8-AE86-B99A340F014A}" srcOrd="2" destOrd="0" parTransId="{6923C254-68F1-4608-9617-3DB68C7FB6C9}" sibTransId="{DC6E0E03-8CCB-469D-8B29-22B7F0E8FC68}"/>
    <dgm:cxn modelId="{0C9FB873-6C81-4CBA-B623-B9E433C7155F}" type="presOf" srcId="{37DFE221-C3AC-4A23-840B-6B760D7F323E}" destId="{B7466063-8EA3-4F87-84DF-2F200E2A6F83}" srcOrd="0" destOrd="1" presId="urn:microsoft.com/office/officeart/2005/8/layout/hList1"/>
    <dgm:cxn modelId="{7EF3D94D-D783-428F-9FC7-223AD06382AE}" type="presOf" srcId="{AADC795C-5F3A-45B9-A5DF-A851F6C9FA04}" destId="{B7466063-8EA3-4F87-84DF-2F200E2A6F83}" srcOrd="0" destOrd="2" presId="urn:microsoft.com/office/officeart/2005/8/layout/hList1"/>
    <dgm:cxn modelId="{BE186210-1ADB-424C-9592-21C9379353DE}" type="presOf" srcId="{1F7BEC23-99F8-4AD4-ACC0-F88B2E351C16}" destId="{32D90F5B-62CB-4038-B0CE-DDBAA31296F0}" srcOrd="0" destOrd="0" presId="urn:microsoft.com/office/officeart/2005/8/layout/hList1"/>
    <dgm:cxn modelId="{2B1675F8-07AD-400D-AE48-76E13C3C4A22}" srcId="{1F7BEC23-99F8-4AD4-ACC0-F88B2E351C16}" destId="{B18454BD-9AC3-42BF-9CB9-5117BBFB8106}" srcOrd="3" destOrd="0" parTransId="{D17AEE8E-244E-40DC-9436-791039CB3DA3}" sibTransId="{C9F18E13-A52B-4AD3-B6C4-8A9C24A8EA83}"/>
    <dgm:cxn modelId="{459C9F77-FB21-495D-AD2C-801E68F77EFA}" type="presParOf" srcId="{7590D4DE-8F52-4F69-B63A-C1BC2C9DF6C0}" destId="{DDC20958-CFBD-483C-B035-98E87B2FD122}" srcOrd="0" destOrd="0" presId="urn:microsoft.com/office/officeart/2005/8/layout/hList1"/>
    <dgm:cxn modelId="{0CD9A3A0-4605-4B5D-8708-F5690BFBFBEF}" type="presParOf" srcId="{DDC20958-CFBD-483C-B035-98E87B2FD122}" destId="{1D0FFF71-30BA-4F71-9123-552E1A2076D9}" srcOrd="0" destOrd="0" presId="urn:microsoft.com/office/officeart/2005/8/layout/hList1"/>
    <dgm:cxn modelId="{290F9B01-AD45-4685-91EF-17EE7BA4532E}" type="presParOf" srcId="{DDC20958-CFBD-483C-B035-98E87B2FD122}" destId="{B4A3C42F-D448-4E87-BC39-0809F5BD293C}" srcOrd="1" destOrd="0" presId="urn:microsoft.com/office/officeart/2005/8/layout/hList1"/>
    <dgm:cxn modelId="{E1DEB765-C508-4A63-80D9-CC415FFB4FD6}" type="presParOf" srcId="{7590D4DE-8F52-4F69-B63A-C1BC2C9DF6C0}" destId="{2F3A2FF3-7141-4856-8D99-813EC3634647}" srcOrd="1" destOrd="0" presId="urn:microsoft.com/office/officeart/2005/8/layout/hList1"/>
    <dgm:cxn modelId="{EB160A9C-9CC7-49E1-921B-69280BD3AB38}" type="presParOf" srcId="{7590D4DE-8F52-4F69-B63A-C1BC2C9DF6C0}" destId="{8B5A2402-5900-4AC3-88C0-73FA7231A942}" srcOrd="2" destOrd="0" presId="urn:microsoft.com/office/officeart/2005/8/layout/hList1"/>
    <dgm:cxn modelId="{E94B8252-28CA-4F6F-A098-C7A4400242EB}" type="presParOf" srcId="{8B5A2402-5900-4AC3-88C0-73FA7231A942}" destId="{D9546246-7B07-47BE-B71B-425D023ABC8B}" srcOrd="0" destOrd="0" presId="urn:microsoft.com/office/officeart/2005/8/layout/hList1"/>
    <dgm:cxn modelId="{3231CBB3-D331-40C9-A4E9-950DBB53EA0E}" type="presParOf" srcId="{8B5A2402-5900-4AC3-88C0-73FA7231A942}" destId="{A9747983-A146-4B7D-8288-446D9CD22A9E}" srcOrd="1" destOrd="0" presId="urn:microsoft.com/office/officeart/2005/8/layout/hList1"/>
    <dgm:cxn modelId="{90E231DD-7B57-4629-BBEE-1ECBDA94F415}" type="presParOf" srcId="{7590D4DE-8F52-4F69-B63A-C1BC2C9DF6C0}" destId="{3B946F48-CC34-4569-BC0D-8D680BC496B8}" srcOrd="3" destOrd="0" presId="urn:microsoft.com/office/officeart/2005/8/layout/hList1"/>
    <dgm:cxn modelId="{5168BE7B-6216-41B9-BDF4-8014A9E41FB5}" type="presParOf" srcId="{7590D4DE-8F52-4F69-B63A-C1BC2C9DF6C0}" destId="{2C72EADB-2391-4800-97D3-1DC2865A49E7}" srcOrd="4" destOrd="0" presId="urn:microsoft.com/office/officeart/2005/8/layout/hList1"/>
    <dgm:cxn modelId="{82E42AB0-3173-40F3-8A34-DF475CE214E9}" type="presParOf" srcId="{2C72EADB-2391-4800-97D3-1DC2865A49E7}" destId="{32D90F5B-62CB-4038-B0CE-DDBAA31296F0}" srcOrd="0" destOrd="0" presId="urn:microsoft.com/office/officeart/2005/8/layout/hList1"/>
    <dgm:cxn modelId="{585A5C6F-6707-4E37-A811-42E7FE298801}" type="presParOf" srcId="{2C72EADB-2391-4800-97D3-1DC2865A49E7}" destId="{B7466063-8EA3-4F87-84DF-2F200E2A6F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DC3236-4B8D-4CB4-A367-6C6B4B591149}" type="doc">
      <dgm:prSet loTypeId="urn:microsoft.com/office/officeart/2005/8/layout/hList1" loCatId="list" qsTypeId="urn:microsoft.com/office/officeart/2005/8/quickstyle/simple3" qsCatId="simple" csTypeId="urn:microsoft.com/office/officeart/2005/8/colors/colorful1#4" csCatId="colorful" phldr="1"/>
      <dgm:spPr/>
    </dgm:pt>
    <dgm:pt modelId="{B992461D-04EC-4EB4-BA7E-F5B3B9DFE2E0}">
      <dgm:prSet phldrT="[Текст]"/>
      <dgm:spPr/>
      <dgm:t>
        <a:bodyPr/>
        <a:lstStyle/>
        <a:p>
          <a:pPr algn="ctr"/>
          <a:r>
            <a:rPr lang="ru-RU" dirty="0" smtClean="0"/>
            <a:t>Коренные</a:t>
          </a:r>
          <a:endParaRPr lang="ru-RU" dirty="0"/>
        </a:p>
      </dgm:t>
    </dgm:pt>
    <dgm:pt modelId="{C012E3E3-1D14-41F1-A99F-D4D429F87B24}" type="parTrans" cxnId="{1C34B328-0929-4516-B2AA-8C4F8EC57442}">
      <dgm:prSet/>
      <dgm:spPr/>
      <dgm:t>
        <a:bodyPr/>
        <a:lstStyle/>
        <a:p>
          <a:endParaRPr lang="ru-RU"/>
        </a:p>
      </dgm:t>
    </dgm:pt>
    <dgm:pt modelId="{62966CCF-C27F-4217-8867-260CE99C3186}" type="sibTrans" cxnId="{1C34B328-0929-4516-B2AA-8C4F8EC57442}">
      <dgm:prSet/>
      <dgm:spPr/>
      <dgm:t>
        <a:bodyPr/>
        <a:lstStyle/>
        <a:p>
          <a:endParaRPr lang="ru-RU"/>
        </a:p>
      </dgm:t>
    </dgm:pt>
    <dgm:pt modelId="{1B7B7C9C-196D-47B2-89D9-B1E6CDD7AD3B}">
      <dgm:prSet phldrT="[Текст]"/>
      <dgm:spPr/>
      <dgm:t>
        <a:bodyPr/>
        <a:lstStyle/>
        <a:p>
          <a:pPr algn="ctr"/>
          <a:r>
            <a:rPr lang="ru-RU" dirty="0" smtClean="0"/>
            <a:t>Пришлые  </a:t>
          </a:r>
          <a:endParaRPr lang="ru-RU" dirty="0"/>
        </a:p>
      </dgm:t>
    </dgm:pt>
    <dgm:pt modelId="{30C546D9-A2B5-4766-ACA8-0AB7465DBAEE}" type="parTrans" cxnId="{E7D3D2CE-C18D-47C0-84FF-BACFDF38B0BB}">
      <dgm:prSet/>
      <dgm:spPr/>
      <dgm:t>
        <a:bodyPr/>
        <a:lstStyle/>
        <a:p>
          <a:endParaRPr lang="ru-RU"/>
        </a:p>
      </dgm:t>
    </dgm:pt>
    <dgm:pt modelId="{D3F3D5D4-3C20-4EB2-ACE8-A80AE803F2A8}" type="sibTrans" cxnId="{E7D3D2CE-C18D-47C0-84FF-BACFDF38B0BB}">
      <dgm:prSet/>
      <dgm:spPr/>
      <dgm:t>
        <a:bodyPr/>
        <a:lstStyle/>
        <a:p>
          <a:endParaRPr lang="ru-RU"/>
        </a:p>
      </dgm:t>
    </dgm:pt>
    <dgm:pt modelId="{1F7BEC23-99F8-4AD4-ACC0-F88B2E351C16}">
      <dgm:prSet phldrT="[Текст]"/>
      <dgm:spPr/>
      <dgm:t>
        <a:bodyPr/>
        <a:lstStyle/>
        <a:p>
          <a:r>
            <a:rPr lang="ru-RU" dirty="0" smtClean="0"/>
            <a:t>Смешанные</a:t>
          </a:r>
          <a:endParaRPr lang="ru-RU" dirty="0"/>
        </a:p>
      </dgm:t>
    </dgm:pt>
    <dgm:pt modelId="{1E986EF5-61A8-4DE6-AD51-59B0274992D5}" type="parTrans" cxnId="{50493E2E-1A44-446C-B0F3-16274FF72D36}">
      <dgm:prSet/>
      <dgm:spPr/>
      <dgm:t>
        <a:bodyPr/>
        <a:lstStyle/>
        <a:p>
          <a:endParaRPr lang="ru-RU"/>
        </a:p>
      </dgm:t>
    </dgm:pt>
    <dgm:pt modelId="{2D4D7AA7-8B40-4259-A8CE-F4E92CA76DAD}" type="sibTrans" cxnId="{50493E2E-1A44-446C-B0F3-16274FF72D36}">
      <dgm:prSet/>
      <dgm:spPr/>
      <dgm:t>
        <a:bodyPr/>
        <a:lstStyle/>
        <a:p>
          <a:endParaRPr lang="ru-RU"/>
        </a:p>
      </dgm:t>
    </dgm:pt>
    <dgm:pt modelId="{DD80F552-6356-416B-A225-010D5D3917B5}">
      <dgm:prSet/>
      <dgm:spPr/>
      <dgm:t>
        <a:bodyPr/>
        <a:lstStyle/>
        <a:p>
          <a:r>
            <a:rPr lang="ru-RU" dirty="0" smtClean="0"/>
            <a:t>Индейцы  </a:t>
          </a:r>
          <a:endParaRPr lang="ru-RU" dirty="0"/>
        </a:p>
      </dgm:t>
    </dgm:pt>
    <dgm:pt modelId="{2C93BE47-BDBB-41D9-A7DA-C122D07D160D}" type="parTrans" cxnId="{0C5BB8EE-58EB-431A-A07A-58FD1EEBDC99}">
      <dgm:prSet/>
      <dgm:spPr/>
      <dgm:t>
        <a:bodyPr/>
        <a:lstStyle/>
        <a:p>
          <a:endParaRPr lang="ru-RU"/>
        </a:p>
      </dgm:t>
    </dgm:pt>
    <dgm:pt modelId="{EDC7400F-FEED-4571-8DA7-2D9440B1C59C}" type="sibTrans" cxnId="{0C5BB8EE-58EB-431A-A07A-58FD1EEBDC99}">
      <dgm:prSet/>
      <dgm:spPr/>
      <dgm:t>
        <a:bodyPr/>
        <a:lstStyle/>
        <a:p>
          <a:endParaRPr lang="ru-RU"/>
        </a:p>
      </dgm:t>
    </dgm:pt>
    <dgm:pt modelId="{52A3E3E7-2CAF-428F-BBC2-38172E28628D}">
      <dgm:prSet/>
      <dgm:spPr/>
      <dgm:t>
        <a:bodyPr/>
        <a:lstStyle/>
        <a:p>
          <a:r>
            <a:rPr lang="ru-RU" dirty="0" smtClean="0"/>
            <a:t>Испанцы</a:t>
          </a:r>
          <a:endParaRPr lang="ru-RU" dirty="0"/>
        </a:p>
      </dgm:t>
    </dgm:pt>
    <dgm:pt modelId="{FC59184A-79AB-4C3C-AD78-40236BD9922E}" type="parTrans" cxnId="{2905F071-4555-41CD-B325-E2CCE195831A}">
      <dgm:prSet/>
      <dgm:spPr/>
      <dgm:t>
        <a:bodyPr/>
        <a:lstStyle/>
        <a:p>
          <a:endParaRPr lang="ru-RU"/>
        </a:p>
      </dgm:t>
    </dgm:pt>
    <dgm:pt modelId="{FF24FE51-92A9-4E04-97AD-2F520DD13B96}" type="sibTrans" cxnId="{2905F071-4555-41CD-B325-E2CCE195831A}">
      <dgm:prSet/>
      <dgm:spPr/>
      <dgm:t>
        <a:bodyPr/>
        <a:lstStyle/>
        <a:p>
          <a:endParaRPr lang="ru-RU"/>
        </a:p>
      </dgm:t>
    </dgm:pt>
    <dgm:pt modelId="{E780ECC3-C8C6-4567-A63F-61420E1131E2}">
      <dgm:prSet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35D2AF2-CA6C-49D0-AA9A-A7E5B0A628B5}" type="parTrans" cxnId="{7A5F24B7-AE82-4750-9C32-84553AF04EA8}">
      <dgm:prSet/>
      <dgm:spPr/>
      <dgm:t>
        <a:bodyPr/>
        <a:lstStyle/>
        <a:p>
          <a:endParaRPr lang="ru-RU"/>
        </a:p>
      </dgm:t>
    </dgm:pt>
    <dgm:pt modelId="{14BB8102-BC31-4432-9B1A-61443532CBA8}" type="sibTrans" cxnId="{7A5F24B7-AE82-4750-9C32-84553AF04EA8}">
      <dgm:prSet/>
      <dgm:spPr/>
      <dgm:t>
        <a:bodyPr/>
        <a:lstStyle/>
        <a:p>
          <a:endParaRPr lang="ru-RU"/>
        </a:p>
      </dgm:t>
    </dgm:pt>
    <dgm:pt modelId="{2D14EB88-1BD6-4E2C-858B-BF0D7AB64459}">
      <dgm:prSet/>
      <dgm:spPr/>
      <dgm:t>
        <a:bodyPr/>
        <a:lstStyle/>
        <a:p>
          <a:r>
            <a:rPr lang="ru-RU" dirty="0" smtClean="0"/>
            <a:t>др.европейцы </a:t>
          </a:r>
          <a:endParaRPr lang="ru-RU" dirty="0"/>
        </a:p>
      </dgm:t>
    </dgm:pt>
    <dgm:pt modelId="{7B497A51-5079-4A78-9A1E-7977CBED980E}" type="parTrans" cxnId="{28880140-40B8-42A6-AFB0-C4226674BA0E}">
      <dgm:prSet/>
      <dgm:spPr/>
      <dgm:t>
        <a:bodyPr/>
        <a:lstStyle/>
        <a:p>
          <a:endParaRPr lang="ru-RU"/>
        </a:p>
      </dgm:t>
    </dgm:pt>
    <dgm:pt modelId="{DA411E27-2621-406B-9CB4-188015DB04A5}" type="sibTrans" cxnId="{28880140-40B8-42A6-AFB0-C4226674BA0E}">
      <dgm:prSet/>
      <dgm:spPr/>
      <dgm:t>
        <a:bodyPr/>
        <a:lstStyle/>
        <a:p>
          <a:endParaRPr lang="ru-RU"/>
        </a:p>
      </dgm:t>
    </dgm:pt>
    <dgm:pt modelId="{B0697288-17DA-46D8-AE86-B99A340F014A}">
      <dgm:prSet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923C254-68F1-4608-9617-3DB68C7FB6C9}" type="parTrans" cxnId="{509B6307-61A6-4B10-9A1A-491D982CCE26}">
      <dgm:prSet/>
      <dgm:spPr/>
      <dgm:t>
        <a:bodyPr/>
        <a:lstStyle/>
        <a:p>
          <a:endParaRPr lang="ru-RU"/>
        </a:p>
      </dgm:t>
    </dgm:pt>
    <dgm:pt modelId="{DC6E0E03-8CCB-469D-8B29-22B7F0E8FC68}" type="sibTrans" cxnId="{509B6307-61A6-4B10-9A1A-491D982CCE26}">
      <dgm:prSet/>
      <dgm:spPr/>
      <dgm:t>
        <a:bodyPr/>
        <a:lstStyle/>
        <a:p>
          <a:endParaRPr lang="ru-RU"/>
        </a:p>
      </dgm:t>
    </dgm:pt>
    <dgm:pt modelId="{424C3819-1185-4253-AEC2-D32F6E8EE455}">
      <dgm:prSet/>
      <dgm:spPr/>
      <dgm:t>
        <a:bodyPr/>
        <a:lstStyle/>
        <a:p>
          <a:r>
            <a:rPr lang="ru-RU" dirty="0" smtClean="0"/>
            <a:t>Метисы</a:t>
          </a:r>
          <a:endParaRPr lang="ru-RU" dirty="0"/>
        </a:p>
      </dgm:t>
    </dgm:pt>
    <dgm:pt modelId="{50AE8E81-0453-4BAE-89DB-9C3E7C11E7A4}" type="parTrans" cxnId="{68992D25-2606-4F5A-9FE9-6C7C4CB683FB}">
      <dgm:prSet/>
      <dgm:spPr/>
      <dgm:t>
        <a:bodyPr/>
        <a:lstStyle/>
        <a:p>
          <a:endParaRPr lang="ru-RU"/>
        </a:p>
      </dgm:t>
    </dgm:pt>
    <dgm:pt modelId="{A00BF974-7583-4E71-BBD9-5CFEF3E0BCA4}" type="sibTrans" cxnId="{68992D25-2606-4F5A-9FE9-6C7C4CB683FB}">
      <dgm:prSet/>
      <dgm:spPr/>
      <dgm:t>
        <a:bodyPr/>
        <a:lstStyle/>
        <a:p>
          <a:endParaRPr lang="ru-RU"/>
        </a:p>
      </dgm:t>
    </dgm:pt>
    <dgm:pt modelId="{AADC795C-5F3A-45B9-A5DF-A851F6C9FA04}">
      <dgm:prSet/>
      <dgm:spPr/>
      <dgm:t>
        <a:bodyPr/>
        <a:lstStyle/>
        <a:p>
          <a:r>
            <a:rPr lang="ru-RU" dirty="0" smtClean="0"/>
            <a:t>Мулаты</a:t>
          </a:r>
          <a:endParaRPr lang="ru-RU" dirty="0"/>
        </a:p>
      </dgm:t>
    </dgm:pt>
    <dgm:pt modelId="{0CA7CA48-37DD-4D17-A332-D65A4B156FB1}" type="parTrans" cxnId="{DBB6046D-5731-4C1C-816B-9048E09DD96B}">
      <dgm:prSet/>
      <dgm:spPr/>
      <dgm:t>
        <a:bodyPr/>
        <a:lstStyle/>
        <a:p>
          <a:endParaRPr lang="ru-RU"/>
        </a:p>
      </dgm:t>
    </dgm:pt>
    <dgm:pt modelId="{908D30F9-7ED3-4495-854D-B99113D633D3}" type="sibTrans" cxnId="{DBB6046D-5731-4C1C-816B-9048E09DD96B}">
      <dgm:prSet/>
      <dgm:spPr/>
      <dgm:t>
        <a:bodyPr/>
        <a:lstStyle/>
        <a:p>
          <a:endParaRPr lang="ru-RU"/>
        </a:p>
      </dgm:t>
    </dgm:pt>
    <dgm:pt modelId="{72DEC76D-1034-4468-99F8-8AD681BFB1A6}">
      <dgm:prSet/>
      <dgm:spPr/>
      <dgm:t>
        <a:bodyPr/>
        <a:lstStyle/>
        <a:p>
          <a:r>
            <a:rPr lang="ru-RU" dirty="0" smtClean="0"/>
            <a:t>Самбо </a:t>
          </a:r>
          <a:endParaRPr lang="ru-RU" dirty="0"/>
        </a:p>
      </dgm:t>
    </dgm:pt>
    <dgm:pt modelId="{3B71F3D9-F252-49BA-B15B-E2818CF7F0EF}" type="parTrans" cxnId="{16EB29BD-75B9-4897-BC6F-E09CAD1F29C5}">
      <dgm:prSet/>
      <dgm:spPr/>
      <dgm:t>
        <a:bodyPr/>
        <a:lstStyle/>
        <a:p>
          <a:endParaRPr lang="ru-RU"/>
        </a:p>
      </dgm:t>
    </dgm:pt>
    <dgm:pt modelId="{C3EB2EA1-774E-4D3F-99AA-1E1CC00E3768}" type="sibTrans" cxnId="{16EB29BD-75B9-4897-BC6F-E09CAD1F29C5}">
      <dgm:prSet/>
      <dgm:spPr/>
      <dgm:t>
        <a:bodyPr/>
        <a:lstStyle/>
        <a:p>
          <a:endParaRPr lang="ru-RU"/>
        </a:p>
      </dgm:t>
    </dgm:pt>
    <dgm:pt modelId="{37DFE221-C3AC-4A23-840B-6B760D7F323E}">
      <dgm:prSet/>
      <dgm:spPr/>
      <dgm:t>
        <a:bodyPr/>
        <a:lstStyle/>
        <a:p>
          <a:endParaRPr lang="ru-RU" dirty="0"/>
        </a:p>
      </dgm:t>
    </dgm:pt>
    <dgm:pt modelId="{D8903D75-0D4C-435F-90F2-57586E985348}" type="parTrans" cxnId="{7AF5E011-A519-4430-B600-8A61F58CDDE4}">
      <dgm:prSet/>
      <dgm:spPr/>
      <dgm:t>
        <a:bodyPr/>
        <a:lstStyle/>
        <a:p>
          <a:endParaRPr lang="ru-RU"/>
        </a:p>
      </dgm:t>
    </dgm:pt>
    <dgm:pt modelId="{DE67740D-638B-481E-9C11-84F78DCF7A04}" type="sibTrans" cxnId="{7AF5E011-A519-4430-B600-8A61F58CDDE4}">
      <dgm:prSet/>
      <dgm:spPr/>
      <dgm:t>
        <a:bodyPr/>
        <a:lstStyle/>
        <a:p>
          <a:endParaRPr lang="ru-RU"/>
        </a:p>
      </dgm:t>
    </dgm:pt>
    <dgm:pt modelId="{B18454BD-9AC3-42BF-9CB9-5117BBFB8106}">
      <dgm:prSet/>
      <dgm:spPr/>
      <dgm:t>
        <a:bodyPr/>
        <a:lstStyle/>
        <a:p>
          <a:endParaRPr lang="ru-RU" dirty="0"/>
        </a:p>
      </dgm:t>
    </dgm:pt>
    <dgm:pt modelId="{D17AEE8E-244E-40DC-9436-791039CB3DA3}" type="parTrans" cxnId="{2B1675F8-07AD-400D-AE48-76E13C3C4A22}">
      <dgm:prSet/>
      <dgm:spPr/>
      <dgm:t>
        <a:bodyPr/>
        <a:lstStyle/>
        <a:p>
          <a:endParaRPr lang="ru-RU"/>
        </a:p>
      </dgm:t>
    </dgm:pt>
    <dgm:pt modelId="{C9F18E13-A52B-4AD3-B6C4-8A9C24A8EA83}" type="sibTrans" cxnId="{2B1675F8-07AD-400D-AE48-76E13C3C4A22}">
      <dgm:prSet/>
      <dgm:spPr/>
      <dgm:t>
        <a:bodyPr/>
        <a:lstStyle/>
        <a:p>
          <a:endParaRPr lang="ru-RU"/>
        </a:p>
      </dgm:t>
    </dgm:pt>
    <dgm:pt modelId="{7590D4DE-8F52-4F69-B63A-C1BC2C9DF6C0}" type="pres">
      <dgm:prSet presAssocID="{A4DC3236-4B8D-4CB4-A367-6C6B4B591149}" presName="Name0" presStyleCnt="0">
        <dgm:presLayoutVars>
          <dgm:dir/>
          <dgm:animLvl val="lvl"/>
          <dgm:resizeHandles val="exact"/>
        </dgm:presLayoutVars>
      </dgm:prSet>
      <dgm:spPr/>
    </dgm:pt>
    <dgm:pt modelId="{DDC20958-CFBD-483C-B035-98E87B2FD122}" type="pres">
      <dgm:prSet presAssocID="{B992461D-04EC-4EB4-BA7E-F5B3B9DFE2E0}" presName="composite" presStyleCnt="0"/>
      <dgm:spPr/>
    </dgm:pt>
    <dgm:pt modelId="{1D0FFF71-30BA-4F71-9123-552E1A2076D9}" type="pres">
      <dgm:prSet presAssocID="{B992461D-04EC-4EB4-BA7E-F5B3B9DFE2E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3C42F-D448-4E87-BC39-0809F5BD293C}" type="pres">
      <dgm:prSet presAssocID="{B992461D-04EC-4EB4-BA7E-F5B3B9DFE2E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A2FF3-7141-4856-8D99-813EC3634647}" type="pres">
      <dgm:prSet presAssocID="{62966CCF-C27F-4217-8867-260CE99C3186}" presName="space" presStyleCnt="0"/>
      <dgm:spPr/>
    </dgm:pt>
    <dgm:pt modelId="{8B5A2402-5900-4AC3-88C0-73FA7231A942}" type="pres">
      <dgm:prSet presAssocID="{1B7B7C9C-196D-47B2-89D9-B1E6CDD7AD3B}" presName="composite" presStyleCnt="0"/>
      <dgm:spPr/>
    </dgm:pt>
    <dgm:pt modelId="{D9546246-7B07-47BE-B71B-425D023ABC8B}" type="pres">
      <dgm:prSet presAssocID="{1B7B7C9C-196D-47B2-89D9-B1E6CDD7AD3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47983-A146-4B7D-8288-446D9CD22A9E}" type="pres">
      <dgm:prSet presAssocID="{1B7B7C9C-196D-47B2-89D9-B1E6CDD7AD3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46F48-CC34-4569-BC0D-8D680BC496B8}" type="pres">
      <dgm:prSet presAssocID="{D3F3D5D4-3C20-4EB2-ACE8-A80AE803F2A8}" presName="space" presStyleCnt="0"/>
      <dgm:spPr/>
    </dgm:pt>
    <dgm:pt modelId="{2C72EADB-2391-4800-97D3-1DC2865A49E7}" type="pres">
      <dgm:prSet presAssocID="{1F7BEC23-99F8-4AD4-ACC0-F88B2E351C16}" presName="composite" presStyleCnt="0"/>
      <dgm:spPr/>
    </dgm:pt>
    <dgm:pt modelId="{32D90F5B-62CB-4038-B0CE-DDBAA31296F0}" type="pres">
      <dgm:prSet presAssocID="{1F7BEC23-99F8-4AD4-ACC0-F88B2E351C1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66063-8EA3-4F87-84DF-2F200E2A6F83}" type="pres">
      <dgm:prSet presAssocID="{1F7BEC23-99F8-4AD4-ACC0-F88B2E351C1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F5E011-A519-4430-B600-8A61F58CDDE4}" srcId="{1F7BEC23-99F8-4AD4-ACC0-F88B2E351C16}" destId="{37DFE221-C3AC-4A23-840B-6B760D7F323E}" srcOrd="1" destOrd="0" parTransId="{D8903D75-0D4C-435F-90F2-57586E985348}" sibTransId="{DE67740D-638B-481E-9C11-84F78DCF7A04}"/>
    <dgm:cxn modelId="{50493E2E-1A44-446C-B0F3-16274FF72D36}" srcId="{A4DC3236-4B8D-4CB4-A367-6C6B4B591149}" destId="{1F7BEC23-99F8-4AD4-ACC0-F88B2E351C16}" srcOrd="2" destOrd="0" parTransId="{1E986EF5-61A8-4DE6-AD51-59B0274992D5}" sibTransId="{2D4D7AA7-8B40-4259-A8CE-F4E92CA76DAD}"/>
    <dgm:cxn modelId="{509B6307-61A6-4B10-9A1A-491D982CCE26}" srcId="{1B7B7C9C-196D-47B2-89D9-B1E6CDD7AD3B}" destId="{B0697288-17DA-46D8-AE86-B99A340F014A}" srcOrd="2" destOrd="0" parTransId="{6923C254-68F1-4608-9617-3DB68C7FB6C9}" sibTransId="{DC6E0E03-8CCB-469D-8B29-22B7F0E8FC68}"/>
    <dgm:cxn modelId="{DC39D9A7-344E-4754-97F2-5FD74899207A}" type="presOf" srcId="{B992461D-04EC-4EB4-BA7E-F5B3B9DFE2E0}" destId="{1D0FFF71-30BA-4F71-9123-552E1A2076D9}" srcOrd="0" destOrd="0" presId="urn:microsoft.com/office/officeart/2005/8/layout/hList1"/>
    <dgm:cxn modelId="{0C5BB8EE-58EB-431A-A07A-58FD1EEBDC99}" srcId="{B992461D-04EC-4EB4-BA7E-F5B3B9DFE2E0}" destId="{DD80F552-6356-416B-A225-010D5D3917B5}" srcOrd="0" destOrd="0" parTransId="{2C93BE47-BDBB-41D9-A7DA-C122D07D160D}" sibTransId="{EDC7400F-FEED-4571-8DA7-2D9440B1C59C}"/>
    <dgm:cxn modelId="{1C34B328-0929-4516-B2AA-8C4F8EC57442}" srcId="{A4DC3236-4B8D-4CB4-A367-6C6B4B591149}" destId="{B992461D-04EC-4EB4-BA7E-F5B3B9DFE2E0}" srcOrd="0" destOrd="0" parTransId="{C012E3E3-1D14-41F1-A99F-D4D429F87B24}" sibTransId="{62966CCF-C27F-4217-8867-260CE99C3186}"/>
    <dgm:cxn modelId="{C122D67E-45B3-4C7B-9E00-EB731DAFE80C}" type="presOf" srcId="{B18454BD-9AC3-42BF-9CB9-5117BBFB8106}" destId="{B7466063-8EA3-4F87-84DF-2F200E2A6F83}" srcOrd="0" destOrd="3" presId="urn:microsoft.com/office/officeart/2005/8/layout/hList1"/>
    <dgm:cxn modelId="{16EB29BD-75B9-4897-BC6F-E09CAD1F29C5}" srcId="{1F7BEC23-99F8-4AD4-ACC0-F88B2E351C16}" destId="{72DEC76D-1034-4468-99F8-8AD681BFB1A6}" srcOrd="4" destOrd="0" parTransId="{3B71F3D9-F252-49BA-B15B-E2818CF7F0EF}" sibTransId="{C3EB2EA1-774E-4D3F-99AA-1E1CC00E3768}"/>
    <dgm:cxn modelId="{2905F071-4555-41CD-B325-E2CCE195831A}" srcId="{1B7B7C9C-196D-47B2-89D9-B1E6CDD7AD3B}" destId="{52A3E3E7-2CAF-428F-BBC2-38172E28628D}" srcOrd="0" destOrd="0" parTransId="{FC59184A-79AB-4C3C-AD78-40236BD9922E}" sibTransId="{FF24FE51-92A9-4E04-97AD-2F520DD13B96}"/>
    <dgm:cxn modelId="{2B1675F8-07AD-400D-AE48-76E13C3C4A22}" srcId="{1F7BEC23-99F8-4AD4-ACC0-F88B2E351C16}" destId="{B18454BD-9AC3-42BF-9CB9-5117BBFB8106}" srcOrd="3" destOrd="0" parTransId="{D17AEE8E-244E-40DC-9436-791039CB3DA3}" sibTransId="{C9F18E13-A52B-4AD3-B6C4-8A9C24A8EA83}"/>
    <dgm:cxn modelId="{D21E4324-FE6C-4986-A6B5-33DD8D558F96}" type="presOf" srcId="{2D14EB88-1BD6-4E2C-858B-BF0D7AB64459}" destId="{A9747983-A146-4B7D-8288-446D9CD22A9E}" srcOrd="0" destOrd="3" presId="urn:microsoft.com/office/officeart/2005/8/layout/hList1"/>
    <dgm:cxn modelId="{DBB6046D-5731-4C1C-816B-9048E09DD96B}" srcId="{1F7BEC23-99F8-4AD4-ACC0-F88B2E351C16}" destId="{AADC795C-5F3A-45B9-A5DF-A851F6C9FA04}" srcOrd="2" destOrd="0" parTransId="{0CA7CA48-37DD-4D17-A332-D65A4B156FB1}" sibTransId="{908D30F9-7ED3-4495-854D-B99113D633D3}"/>
    <dgm:cxn modelId="{332A0E22-B1C5-445B-9EC0-6DA572EB06D8}" type="presOf" srcId="{E780ECC3-C8C6-4567-A63F-61420E1131E2}" destId="{A9747983-A146-4B7D-8288-446D9CD22A9E}" srcOrd="0" destOrd="1" presId="urn:microsoft.com/office/officeart/2005/8/layout/hList1"/>
    <dgm:cxn modelId="{A2D160A1-0367-4D78-8AEB-3EC120642DB1}" type="presOf" srcId="{DD80F552-6356-416B-A225-010D5D3917B5}" destId="{B4A3C42F-D448-4E87-BC39-0809F5BD293C}" srcOrd="0" destOrd="0" presId="urn:microsoft.com/office/officeart/2005/8/layout/hList1"/>
    <dgm:cxn modelId="{61D83B0F-49FB-4387-9831-CF01F03C1119}" type="presOf" srcId="{AADC795C-5F3A-45B9-A5DF-A851F6C9FA04}" destId="{B7466063-8EA3-4F87-84DF-2F200E2A6F83}" srcOrd="0" destOrd="2" presId="urn:microsoft.com/office/officeart/2005/8/layout/hList1"/>
    <dgm:cxn modelId="{28880140-40B8-42A6-AFB0-C4226674BA0E}" srcId="{1B7B7C9C-196D-47B2-89D9-B1E6CDD7AD3B}" destId="{2D14EB88-1BD6-4E2C-858B-BF0D7AB64459}" srcOrd="3" destOrd="0" parTransId="{7B497A51-5079-4A78-9A1E-7977CBED980E}" sibTransId="{DA411E27-2621-406B-9CB4-188015DB04A5}"/>
    <dgm:cxn modelId="{68992D25-2606-4F5A-9FE9-6C7C4CB683FB}" srcId="{1F7BEC23-99F8-4AD4-ACC0-F88B2E351C16}" destId="{424C3819-1185-4253-AEC2-D32F6E8EE455}" srcOrd="0" destOrd="0" parTransId="{50AE8E81-0453-4BAE-89DB-9C3E7C11E7A4}" sibTransId="{A00BF974-7583-4E71-BBD9-5CFEF3E0BCA4}"/>
    <dgm:cxn modelId="{E7D3D2CE-C18D-47C0-84FF-BACFDF38B0BB}" srcId="{A4DC3236-4B8D-4CB4-A367-6C6B4B591149}" destId="{1B7B7C9C-196D-47B2-89D9-B1E6CDD7AD3B}" srcOrd="1" destOrd="0" parTransId="{30C546D9-A2B5-4766-ACA8-0AB7465DBAEE}" sibTransId="{D3F3D5D4-3C20-4EB2-ACE8-A80AE803F2A8}"/>
    <dgm:cxn modelId="{0522A6B4-42A9-4A09-BF3F-A837C1EA0C36}" type="presOf" srcId="{1B7B7C9C-196D-47B2-89D9-B1E6CDD7AD3B}" destId="{D9546246-7B07-47BE-B71B-425D023ABC8B}" srcOrd="0" destOrd="0" presId="urn:microsoft.com/office/officeart/2005/8/layout/hList1"/>
    <dgm:cxn modelId="{3E69F5D2-DF68-437E-AE2D-A3BFE8331A95}" type="presOf" srcId="{37DFE221-C3AC-4A23-840B-6B760D7F323E}" destId="{B7466063-8EA3-4F87-84DF-2F200E2A6F83}" srcOrd="0" destOrd="1" presId="urn:microsoft.com/office/officeart/2005/8/layout/hList1"/>
    <dgm:cxn modelId="{83BC556E-6189-4744-A7F2-D803947C4B3A}" type="presOf" srcId="{1F7BEC23-99F8-4AD4-ACC0-F88B2E351C16}" destId="{32D90F5B-62CB-4038-B0CE-DDBAA31296F0}" srcOrd="0" destOrd="0" presId="urn:microsoft.com/office/officeart/2005/8/layout/hList1"/>
    <dgm:cxn modelId="{7A5F24B7-AE82-4750-9C32-84553AF04EA8}" srcId="{1B7B7C9C-196D-47B2-89D9-B1E6CDD7AD3B}" destId="{E780ECC3-C8C6-4567-A63F-61420E1131E2}" srcOrd="1" destOrd="0" parTransId="{D35D2AF2-CA6C-49D0-AA9A-A7E5B0A628B5}" sibTransId="{14BB8102-BC31-4432-9B1A-61443532CBA8}"/>
    <dgm:cxn modelId="{C854BA53-256A-4852-B418-2D47ECFFBC48}" type="presOf" srcId="{B0697288-17DA-46D8-AE86-B99A340F014A}" destId="{A9747983-A146-4B7D-8288-446D9CD22A9E}" srcOrd="0" destOrd="2" presId="urn:microsoft.com/office/officeart/2005/8/layout/hList1"/>
    <dgm:cxn modelId="{3E82A90A-E640-471D-B7E4-652147CE1C11}" type="presOf" srcId="{52A3E3E7-2CAF-428F-BBC2-38172E28628D}" destId="{A9747983-A146-4B7D-8288-446D9CD22A9E}" srcOrd="0" destOrd="0" presId="urn:microsoft.com/office/officeart/2005/8/layout/hList1"/>
    <dgm:cxn modelId="{CA30995E-35FE-4A1E-B99E-2BC817CB646E}" type="presOf" srcId="{A4DC3236-4B8D-4CB4-A367-6C6B4B591149}" destId="{7590D4DE-8F52-4F69-B63A-C1BC2C9DF6C0}" srcOrd="0" destOrd="0" presId="urn:microsoft.com/office/officeart/2005/8/layout/hList1"/>
    <dgm:cxn modelId="{F00604B6-783D-446F-AC3C-D7EF6BBD4942}" type="presOf" srcId="{72DEC76D-1034-4468-99F8-8AD681BFB1A6}" destId="{B7466063-8EA3-4F87-84DF-2F200E2A6F83}" srcOrd="0" destOrd="4" presId="urn:microsoft.com/office/officeart/2005/8/layout/hList1"/>
    <dgm:cxn modelId="{B09AA2A8-CA17-4EE2-B5C0-A2E5CF44BB69}" type="presOf" srcId="{424C3819-1185-4253-AEC2-D32F6E8EE455}" destId="{B7466063-8EA3-4F87-84DF-2F200E2A6F83}" srcOrd="0" destOrd="0" presId="urn:microsoft.com/office/officeart/2005/8/layout/hList1"/>
    <dgm:cxn modelId="{0E1752C8-D99F-45C2-98F3-615B006AD216}" type="presParOf" srcId="{7590D4DE-8F52-4F69-B63A-C1BC2C9DF6C0}" destId="{DDC20958-CFBD-483C-B035-98E87B2FD122}" srcOrd="0" destOrd="0" presId="urn:microsoft.com/office/officeart/2005/8/layout/hList1"/>
    <dgm:cxn modelId="{D8E38561-10D9-46E8-8F6E-CCBC46B5E9C4}" type="presParOf" srcId="{DDC20958-CFBD-483C-B035-98E87B2FD122}" destId="{1D0FFF71-30BA-4F71-9123-552E1A2076D9}" srcOrd="0" destOrd="0" presId="urn:microsoft.com/office/officeart/2005/8/layout/hList1"/>
    <dgm:cxn modelId="{A8F59676-15BF-4EB4-AE85-D589F2D837CE}" type="presParOf" srcId="{DDC20958-CFBD-483C-B035-98E87B2FD122}" destId="{B4A3C42F-D448-4E87-BC39-0809F5BD293C}" srcOrd="1" destOrd="0" presId="urn:microsoft.com/office/officeart/2005/8/layout/hList1"/>
    <dgm:cxn modelId="{632E939E-FCF9-4E98-9A96-3FA29E0D024D}" type="presParOf" srcId="{7590D4DE-8F52-4F69-B63A-C1BC2C9DF6C0}" destId="{2F3A2FF3-7141-4856-8D99-813EC3634647}" srcOrd="1" destOrd="0" presId="urn:microsoft.com/office/officeart/2005/8/layout/hList1"/>
    <dgm:cxn modelId="{24A0FFA8-2319-4DC2-BBCC-C51FD582A7DC}" type="presParOf" srcId="{7590D4DE-8F52-4F69-B63A-C1BC2C9DF6C0}" destId="{8B5A2402-5900-4AC3-88C0-73FA7231A942}" srcOrd="2" destOrd="0" presId="urn:microsoft.com/office/officeart/2005/8/layout/hList1"/>
    <dgm:cxn modelId="{4AA83E1E-34F8-4BCD-B858-0A16B45D8493}" type="presParOf" srcId="{8B5A2402-5900-4AC3-88C0-73FA7231A942}" destId="{D9546246-7B07-47BE-B71B-425D023ABC8B}" srcOrd="0" destOrd="0" presId="urn:microsoft.com/office/officeart/2005/8/layout/hList1"/>
    <dgm:cxn modelId="{CE2296F6-4EB0-4E01-9ECC-A2493C608010}" type="presParOf" srcId="{8B5A2402-5900-4AC3-88C0-73FA7231A942}" destId="{A9747983-A146-4B7D-8288-446D9CD22A9E}" srcOrd="1" destOrd="0" presId="urn:microsoft.com/office/officeart/2005/8/layout/hList1"/>
    <dgm:cxn modelId="{C23D8DF0-3D18-4C40-AB33-4956F89058E9}" type="presParOf" srcId="{7590D4DE-8F52-4F69-B63A-C1BC2C9DF6C0}" destId="{3B946F48-CC34-4569-BC0D-8D680BC496B8}" srcOrd="3" destOrd="0" presId="urn:microsoft.com/office/officeart/2005/8/layout/hList1"/>
    <dgm:cxn modelId="{FF27C9D8-928C-49F5-A1BE-29055ABF3D4F}" type="presParOf" srcId="{7590D4DE-8F52-4F69-B63A-C1BC2C9DF6C0}" destId="{2C72EADB-2391-4800-97D3-1DC2865A49E7}" srcOrd="4" destOrd="0" presId="urn:microsoft.com/office/officeart/2005/8/layout/hList1"/>
    <dgm:cxn modelId="{F3C991F1-02DE-4D71-8B60-7D812966A40D}" type="presParOf" srcId="{2C72EADB-2391-4800-97D3-1DC2865A49E7}" destId="{32D90F5B-62CB-4038-B0CE-DDBAA31296F0}" srcOrd="0" destOrd="0" presId="urn:microsoft.com/office/officeart/2005/8/layout/hList1"/>
    <dgm:cxn modelId="{991487E4-9281-4ECB-984B-91A7B17B415F}" type="presParOf" srcId="{2C72EADB-2391-4800-97D3-1DC2865A49E7}" destId="{B7466063-8EA3-4F87-84DF-2F200E2A6F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E870B7-96B6-40FC-B44D-36EF5236E361}" type="doc">
      <dgm:prSet loTypeId="urn:microsoft.com/office/officeart/2005/8/layout/cycle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AEA1116-EE69-4127-9B56-01D94E9DF377}">
      <dgm:prSet phldrT="[Текст]"/>
      <dgm:spPr/>
      <dgm:t>
        <a:bodyPr/>
        <a:lstStyle/>
        <a:p>
          <a:r>
            <a:rPr lang="ru-RU" dirty="0" smtClean="0"/>
            <a:t>Задания </a:t>
          </a:r>
          <a:endParaRPr lang="ru-RU" dirty="0"/>
        </a:p>
      </dgm:t>
    </dgm:pt>
    <dgm:pt modelId="{04986756-2D6A-40DC-AB5E-32CD02E62E0E}" type="parTrans" cxnId="{3B0A4BC4-76BB-423F-89A9-AB924BF2AF77}">
      <dgm:prSet/>
      <dgm:spPr/>
      <dgm:t>
        <a:bodyPr/>
        <a:lstStyle/>
        <a:p>
          <a:endParaRPr lang="ru-RU"/>
        </a:p>
      </dgm:t>
    </dgm:pt>
    <dgm:pt modelId="{B944612F-EC31-4DFE-A40A-EA5BD8EFC44E}" type="sibTrans" cxnId="{3B0A4BC4-76BB-423F-89A9-AB924BF2AF77}">
      <dgm:prSet/>
      <dgm:spPr/>
      <dgm:t>
        <a:bodyPr/>
        <a:lstStyle/>
        <a:p>
          <a:endParaRPr lang="ru-RU"/>
        </a:p>
      </dgm:t>
    </dgm:pt>
    <dgm:pt modelId="{A533D6D5-A770-49BD-997F-D917F2985792}">
      <dgm:prSet phldrT="[Текст]"/>
      <dgm:spPr/>
      <dgm:t>
        <a:bodyPr/>
        <a:lstStyle/>
        <a:p>
          <a:r>
            <a:rPr lang="ru-RU" dirty="0" smtClean="0"/>
            <a:t>Вопросы </a:t>
          </a:r>
          <a:endParaRPr lang="ru-RU" dirty="0"/>
        </a:p>
      </dgm:t>
    </dgm:pt>
    <dgm:pt modelId="{CB8CCC89-FB75-4C3F-B56A-7322456A7B17}" type="parTrans" cxnId="{FAA6A7AD-A607-47A0-A09E-9D64529E49D4}">
      <dgm:prSet/>
      <dgm:spPr/>
      <dgm:t>
        <a:bodyPr/>
        <a:lstStyle/>
        <a:p>
          <a:endParaRPr lang="ru-RU"/>
        </a:p>
      </dgm:t>
    </dgm:pt>
    <dgm:pt modelId="{E429761F-B937-4D5F-9100-2D435000796E}" type="sibTrans" cxnId="{FAA6A7AD-A607-47A0-A09E-9D64529E49D4}">
      <dgm:prSet/>
      <dgm:spPr/>
      <dgm:t>
        <a:bodyPr/>
        <a:lstStyle/>
        <a:p>
          <a:endParaRPr lang="ru-RU"/>
        </a:p>
      </dgm:t>
    </dgm:pt>
    <dgm:pt modelId="{6BBBA2E6-8B06-4691-A658-F6C48D9C8D12}">
      <dgm:prSet phldrT="[Текст]"/>
      <dgm:spPr/>
      <dgm:t>
        <a:bodyPr/>
        <a:lstStyle/>
        <a:p>
          <a:r>
            <a:rPr lang="ru-RU" dirty="0" smtClean="0"/>
            <a:t>Тест </a:t>
          </a:r>
          <a:endParaRPr lang="ru-RU" dirty="0"/>
        </a:p>
      </dgm:t>
    </dgm:pt>
    <dgm:pt modelId="{68FBE0D6-A627-4095-8DC0-9387250D3DFD}" type="parTrans" cxnId="{06673B96-83C4-4811-9C35-67912CA8F5CA}">
      <dgm:prSet/>
      <dgm:spPr/>
      <dgm:t>
        <a:bodyPr/>
        <a:lstStyle/>
        <a:p>
          <a:endParaRPr lang="ru-RU"/>
        </a:p>
      </dgm:t>
    </dgm:pt>
    <dgm:pt modelId="{26C56727-3358-4E7A-A74F-F4039BED814E}" type="sibTrans" cxnId="{06673B96-83C4-4811-9C35-67912CA8F5CA}">
      <dgm:prSet/>
      <dgm:spPr/>
      <dgm:t>
        <a:bodyPr/>
        <a:lstStyle/>
        <a:p>
          <a:endParaRPr lang="ru-RU"/>
        </a:p>
      </dgm:t>
    </dgm:pt>
    <dgm:pt modelId="{B0A7D664-A5A0-42A9-B83E-768FCD812AEB}">
      <dgm:prSet phldrT="[Текст]"/>
      <dgm:spPr/>
      <dgm:t>
        <a:bodyPr/>
        <a:lstStyle/>
        <a:p>
          <a:r>
            <a:rPr lang="ru-RU" dirty="0" smtClean="0"/>
            <a:t>Практикум </a:t>
          </a:r>
          <a:endParaRPr lang="ru-RU" dirty="0"/>
        </a:p>
      </dgm:t>
    </dgm:pt>
    <dgm:pt modelId="{16E96FD0-7A1E-42A6-82F2-7D6B6EB8481A}" type="sibTrans" cxnId="{DCE9D6BF-A1EF-4B6E-B2C5-DF2C4499F16D}">
      <dgm:prSet/>
      <dgm:spPr/>
      <dgm:t>
        <a:bodyPr/>
        <a:lstStyle/>
        <a:p>
          <a:endParaRPr lang="ru-RU"/>
        </a:p>
      </dgm:t>
    </dgm:pt>
    <dgm:pt modelId="{4CBAC991-6412-4D95-A21C-71FF125482CC}" type="parTrans" cxnId="{DCE9D6BF-A1EF-4B6E-B2C5-DF2C4499F16D}">
      <dgm:prSet/>
      <dgm:spPr/>
      <dgm:t>
        <a:bodyPr/>
        <a:lstStyle/>
        <a:p>
          <a:endParaRPr lang="ru-RU"/>
        </a:p>
      </dgm:t>
    </dgm:pt>
    <dgm:pt modelId="{97289821-54F1-4836-98EC-F26F10F2C089}">
      <dgm:prSet phldrT="[Текст]"/>
      <dgm:spPr/>
      <dgm:t>
        <a:bodyPr/>
        <a:lstStyle/>
        <a:p>
          <a:r>
            <a:rPr lang="ru-RU" dirty="0" smtClean="0">
              <a:effectLst/>
            </a:rPr>
            <a:t>Теория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75F6B0-7784-4F45-A59F-B7117DCF5388}" type="sibTrans" cxnId="{C60E16D5-32B8-4F0D-9A06-11EBA77CC855}">
      <dgm:prSet/>
      <dgm:spPr/>
      <dgm:t>
        <a:bodyPr/>
        <a:lstStyle/>
        <a:p>
          <a:endParaRPr lang="ru-RU"/>
        </a:p>
      </dgm:t>
    </dgm:pt>
    <dgm:pt modelId="{EC9CB986-FB17-4933-96D4-D7B73421A3AA}" type="parTrans" cxnId="{C60E16D5-32B8-4F0D-9A06-11EBA77CC855}">
      <dgm:prSet/>
      <dgm:spPr/>
      <dgm:t>
        <a:bodyPr/>
        <a:lstStyle/>
        <a:p>
          <a:endParaRPr lang="ru-RU"/>
        </a:p>
      </dgm:t>
    </dgm:pt>
    <dgm:pt modelId="{58A99FE7-58A8-45C2-BC00-908A0D8379A9}" type="pres">
      <dgm:prSet presAssocID="{A8E870B7-96B6-40FC-B44D-36EF5236E3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190C8-3999-4B7C-A5C7-F0D58BB2A276}" type="pres">
      <dgm:prSet presAssocID="{97289821-54F1-4836-98EC-F26F10F2C089}" presName="node" presStyleLbl="node1" presStyleIdx="0" presStyleCnt="5" custRadScaleRad="100090" custRadScaleInc="-1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66E23-02AA-4699-BEC8-E64C8EEB3F4F}" type="pres">
      <dgm:prSet presAssocID="{97289821-54F1-4836-98EC-F26F10F2C089}" presName="spNode" presStyleCnt="0"/>
      <dgm:spPr/>
      <dgm:t>
        <a:bodyPr/>
        <a:lstStyle/>
        <a:p>
          <a:endParaRPr lang="ru-RU"/>
        </a:p>
      </dgm:t>
    </dgm:pt>
    <dgm:pt modelId="{929403E0-E1E6-42BE-BEFC-83C375B22AE5}" type="pres">
      <dgm:prSet presAssocID="{4075F6B0-7784-4F45-A59F-B7117DCF538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7408D02-14FF-4794-A94D-928BE467043C}" type="pres">
      <dgm:prSet presAssocID="{3AEA1116-EE69-4127-9B56-01D94E9DF377}" presName="node" presStyleLbl="node1" presStyleIdx="1" presStyleCnt="5" custRadScaleRad="101646" custRadScaleInc="-23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0C487-E553-46CC-9D97-8B51C7069938}" type="pres">
      <dgm:prSet presAssocID="{3AEA1116-EE69-4127-9B56-01D94E9DF377}" presName="spNode" presStyleCnt="0"/>
      <dgm:spPr/>
      <dgm:t>
        <a:bodyPr/>
        <a:lstStyle/>
        <a:p>
          <a:endParaRPr lang="ru-RU"/>
        </a:p>
      </dgm:t>
    </dgm:pt>
    <dgm:pt modelId="{9B3548C2-2C20-4878-8709-9A737ECE417B}" type="pres">
      <dgm:prSet presAssocID="{B944612F-EC31-4DFE-A40A-EA5BD8EFC44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6E32F14-427B-44AC-AFEE-93A5ED116F77}" type="pres">
      <dgm:prSet presAssocID="{A533D6D5-A770-49BD-997F-D917F2985792}" presName="node" presStyleLbl="node1" presStyleIdx="2" presStyleCnt="5" custRadScaleRad="106903" custRadScaleInc="-102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1351C-285F-4AD6-87F8-1C790C163B60}" type="pres">
      <dgm:prSet presAssocID="{A533D6D5-A770-49BD-997F-D917F2985792}" presName="spNode" presStyleCnt="0"/>
      <dgm:spPr/>
      <dgm:t>
        <a:bodyPr/>
        <a:lstStyle/>
        <a:p>
          <a:endParaRPr lang="ru-RU"/>
        </a:p>
      </dgm:t>
    </dgm:pt>
    <dgm:pt modelId="{3F2AAF30-B560-4E71-8E68-3362E2AE0F40}" type="pres">
      <dgm:prSet presAssocID="{E429761F-B937-4D5F-9100-2D435000796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A94B18B-621F-4E97-9F6D-5E9DEDC07090}" type="pres">
      <dgm:prSet presAssocID="{6BBBA2E6-8B06-4691-A658-F6C48D9C8D12}" presName="node" presStyleLbl="node1" presStyleIdx="3" presStyleCnt="5" custRadScaleRad="107646" custRadScaleInc="103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4E96B-9B40-4CD7-AEA0-6268F0BBE2E3}" type="pres">
      <dgm:prSet presAssocID="{6BBBA2E6-8B06-4691-A658-F6C48D9C8D12}" presName="spNode" presStyleCnt="0"/>
      <dgm:spPr/>
      <dgm:t>
        <a:bodyPr/>
        <a:lstStyle/>
        <a:p>
          <a:endParaRPr lang="ru-RU"/>
        </a:p>
      </dgm:t>
    </dgm:pt>
    <dgm:pt modelId="{15908C51-8D61-45FE-A6CE-8974A8C21406}" type="pres">
      <dgm:prSet presAssocID="{26C56727-3358-4E7A-A74F-F4039BED814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49D7655-AA7D-46EC-BC23-DA8E50B7A1B9}" type="pres">
      <dgm:prSet presAssocID="{B0A7D664-A5A0-42A9-B83E-768FCD812AEB}" presName="node" presStyleLbl="node1" presStyleIdx="4" presStyleCnt="5" custRadScaleRad="103257" custRadScaleInc="2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25B23-47D4-44BE-B480-E02C47A6C1A7}" type="pres">
      <dgm:prSet presAssocID="{B0A7D664-A5A0-42A9-B83E-768FCD812AEB}" presName="spNode" presStyleCnt="0"/>
      <dgm:spPr/>
      <dgm:t>
        <a:bodyPr/>
        <a:lstStyle/>
        <a:p>
          <a:endParaRPr lang="ru-RU"/>
        </a:p>
      </dgm:t>
    </dgm:pt>
    <dgm:pt modelId="{5E0B1542-947B-4729-A9E0-340572F6C6D4}" type="pres">
      <dgm:prSet presAssocID="{16E96FD0-7A1E-42A6-82F2-7D6B6EB8481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B0A4BC4-76BB-423F-89A9-AB924BF2AF77}" srcId="{A8E870B7-96B6-40FC-B44D-36EF5236E361}" destId="{3AEA1116-EE69-4127-9B56-01D94E9DF377}" srcOrd="1" destOrd="0" parTransId="{04986756-2D6A-40DC-AB5E-32CD02E62E0E}" sibTransId="{B944612F-EC31-4DFE-A40A-EA5BD8EFC44E}"/>
    <dgm:cxn modelId="{3BFC7960-83E7-46A2-B8F6-DA95E3969187}" type="presOf" srcId="{E429761F-B937-4D5F-9100-2D435000796E}" destId="{3F2AAF30-B560-4E71-8E68-3362E2AE0F40}" srcOrd="0" destOrd="0" presId="urn:microsoft.com/office/officeart/2005/8/layout/cycle6"/>
    <dgm:cxn modelId="{FAA6A7AD-A607-47A0-A09E-9D64529E49D4}" srcId="{A8E870B7-96B6-40FC-B44D-36EF5236E361}" destId="{A533D6D5-A770-49BD-997F-D917F2985792}" srcOrd="2" destOrd="0" parTransId="{CB8CCC89-FB75-4C3F-B56A-7322456A7B17}" sibTransId="{E429761F-B937-4D5F-9100-2D435000796E}"/>
    <dgm:cxn modelId="{06673B96-83C4-4811-9C35-67912CA8F5CA}" srcId="{A8E870B7-96B6-40FC-B44D-36EF5236E361}" destId="{6BBBA2E6-8B06-4691-A658-F6C48D9C8D12}" srcOrd="3" destOrd="0" parTransId="{68FBE0D6-A627-4095-8DC0-9387250D3DFD}" sibTransId="{26C56727-3358-4E7A-A74F-F4039BED814E}"/>
    <dgm:cxn modelId="{B12C448B-A7B3-4A72-BF37-B967E640D01F}" type="presOf" srcId="{A8E870B7-96B6-40FC-B44D-36EF5236E361}" destId="{58A99FE7-58A8-45C2-BC00-908A0D8379A9}" srcOrd="0" destOrd="0" presId="urn:microsoft.com/office/officeart/2005/8/layout/cycle6"/>
    <dgm:cxn modelId="{DCE9D6BF-A1EF-4B6E-B2C5-DF2C4499F16D}" srcId="{A8E870B7-96B6-40FC-B44D-36EF5236E361}" destId="{B0A7D664-A5A0-42A9-B83E-768FCD812AEB}" srcOrd="4" destOrd="0" parTransId="{4CBAC991-6412-4D95-A21C-71FF125482CC}" sibTransId="{16E96FD0-7A1E-42A6-82F2-7D6B6EB8481A}"/>
    <dgm:cxn modelId="{3CD1F189-933F-430D-B4C9-2F15794ECEE9}" type="presOf" srcId="{3AEA1116-EE69-4127-9B56-01D94E9DF377}" destId="{07408D02-14FF-4794-A94D-928BE467043C}" srcOrd="0" destOrd="0" presId="urn:microsoft.com/office/officeart/2005/8/layout/cycle6"/>
    <dgm:cxn modelId="{759757DA-C395-41A5-ADCF-AC1C2CF0DA05}" type="presOf" srcId="{16E96FD0-7A1E-42A6-82F2-7D6B6EB8481A}" destId="{5E0B1542-947B-4729-A9E0-340572F6C6D4}" srcOrd="0" destOrd="0" presId="urn:microsoft.com/office/officeart/2005/8/layout/cycle6"/>
    <dgm:cxn modelId="{8F2A01B0-8FA7-4C9C-B548-6E424E97132B}" type="presOf" srcId="{A533D6D5-A770-49BD-997F-D917F2985792}" destId="{F6E32F14-427B-44AC-AFEE-93A5ED116F77}" srcOrd="0" destOrd="0" presId="urn:microsoft.com/office/officeart/2005/8/layout/cycle6"/>
    <dgm:cxn modelId="{25650301-1A34-49ED-8DD3-115BB9980C26}" type="presOf" srcId="{4075F6B0-7784-4F45-A59F-B7117DCF5388}" destId="{929403E0-E1E6-42BE-BEFC-83C375B22AE5}" srcOrd="0" destOrd="0" presId="urn:microsoft.com/office/officeart/2005/8/layout/cycle6"/>
    <dgm:cxn modelId="{C60E16D5-32B8-4F0D-9A06-11EBA77CC855}" srcId="{A8E870B7-96B6-40FC-B44D-36EF5236E361}" destId="{97289821-54F1-4836-98EC-F26F10F2C089}" srcOrd="0" destOrd="0" parTransId="{EC9CB986-FB17-4933-96D4-D7B73421A3AA}" sibTransId="{4075F6B0-7784-4F45-A59F-B7117DCF5388}"/>
    <dgm:cxn modelId="{BC9C6570-9634-4F81-9BC3-BFF71D1B79E1}" type="presOf" srcId="{26C56727-3358-4E7A-A74F-F4039BED814E}" destId="{15908C51-8D61-45FE-A6CE-8974A8C21406}" srcOrd="0" destOrd="0" presId="urn:microsoft.com/office/officeart/2005/8/layout/cycle6"/>
    <dgm:cxn modelId="{6AB9A26C-2326-465A-BC87-D4A66F3C3B82}" type="presOf" srcId="{B0A7D664-A5A0-42A9-B83E-768FCD812AEB}" destId="{249D7655-AA7D-46EC-BC23-DA8E50B7A1B9}" srcOrd="0" destOrd="0" presId="urn:microsoft.com/office/officeart/2005/8/layout/cycle6"/>
    <dgm:cxn modelId="{7CDA8948-0766-4C75-BAED-9AD659F38F00}" type="presOf" srcId="{97289821-54F1-4836-98EC-F26F10F2C089}" destId="{3F9190C8-3999-4B7C-A5C7-F0D58BB2A276}" srcOrd="0" destOrd="0" presId="urn:microsoft.com/office/officeart/2005/8/layout/cycle6"/>
    <dgm:cxn modelId="{5255CA63-BAA6-45E9-8B66-08476BBB0328}" type="presOf" srcId="{B944612F-EC31-4DFE-A40A-EA5BD8EFC44E}" destId="{9B3548C2-2C20-4878-8709-9A737ECE417B}" srcOrd="0" destOrd="0" presId="urn:microsoft.com/office/officeart/2005/8/layout/cycle6"/>
    <dgm:cxn modelId="{D601051C-AF39-4806-94AA-8B2D61EA103D}" type="presOf" srcId="{6BBBA2E6-8B06-4691-A658-F6C48D9C8D12}" destId="{CA94B18B-621F-4E97-9F6D-5E9DEDC07090}" srcOrd="0" destOrd="0" presId="urn:microsoft.com/office/officeart/2005/8/layout/cycle6"/>
    <dgm:cxn modelId="{0CB1E709-475F-4074-B013-6C1FE5F8D8D6}" type="presParOf" srcId="{58A99FE7-58A8-45C2-BC00-908A0D8379A9}" destId="{3F9190C8-3999-4B7C-A5C7-F0D58BB2A276}" srcOrd="0" destOrd="0" presId="urn:microsoft.com/office/officeart/2005/8/layout/cycle6"/>
    <dgm:cxn modelId="{3B67FC0D-BFE4-4CF3-8B4B-F91CD2453CB3}" type="presParOf" srcId="{58A99FE7-58A8-45C2-BC00-908A0D8379A9}" destId="{89666E23-02AA-4699-BEC8-E64C8EEB3F4F}" srcOrd="1" destOrd="0" presId="urn:microsoft.com/office/officeart/2005/8/layout/cycle6"/>
    <dgm:cxn modelId="{C082048E-052C-4E77-BE5D-94EE3EC43AD8}" type="presParOf" srcId="{58A99FE7-58A8-45C2-BC00-908A0D8379A9}" destId="{929403E0-E1E6-42BE-BEFC-83C375B22AE5}" srcOrd="2" destOrd="0" presId="urn:microsoft.com/office/officeart/2005/8/layout/cycle6"/>
    <dgm:cxn modelId="{E144AC45-A46F-46D9-808C-094E073657AF}" type="presParOf" srcId="{58A99FE7-58A8-45C2-BC00-908A0D8379A9}" destId="{07408D02-14FF-4794-A94D-928BE467043C}" srcOrd="3" destOrd="0" presId="urn:microsoft.com/office/officeart/2005/8/layout/cycle6"/>
    <dgm:cxn modelId="{76B926D4-C5FC-4CD0-9B8F-B3D721ABFEE9}" type="presParOf" srcId="{58A99FE7-58A8-45C2-BC00-908A0D8379A9}" destId="{D640C487-E553-46CC-9D97-8B51C7069938}" srcOrd="4" destOrd="0" presId="urn:microsoft.com/office/officeart/2005/8/layout/cycle6"/>
    <dgm:cxn modelId="{9BF62404-A94B-4DE9-8C42-E41B2CA57D09}" type="presParOf" srcId="{58A99FE7-58A8-45C2-BC00-908A0D8379A9}" destId="{9B3548C2-2C20-4878-8709-9A737ECE417B}" srcOrd="5" destOrd="0" presId="urn:microsoft.com/office/officeart/2005/8/layout/cycle6"/>
    <dgm:cxn modelId="{28828E34-1471-4785-8591-BC08552D5093}" type="presParOf" srcId="{58A99FE7-58A8-45C2-BC00-908A0D8379A9}" destId="{F6E32F14-427B-44AC-AFEE-93A5ED116F77}" srcOrd="6" destOrd="0" presId="urn:microsoft.com/office/officeart/2005/8/layout/cycle6"/>
    <dgm:cxn modelId="{61A4DAC5-EF5F-476C-9394-0F7ECB68EDFB}" type="presParOf" srcId="{58A99FE7-58A8-45C2-BC00-908A0D8379A9}" destId="{0B11351C-285F-4AD6-87F8-1C790C163B60}" srcOrd="7" destOrd="0" presId="urn:microsoft.com/office/officeart/2005/8/layout/cycle6"/>
    <dgm:cxn modelId="{70B983F6-28D6-4868-81C6-78058B144E19}" type="presParOf" srcId="{58A99FE7-58A8-45C2-BC00-908A0D8379A9}" destId="{3F2AAF30-B560-4E71-8E68-3362E2AE0F40}" srcOrd="8" destOrd="0" presId="urn:microsoft.com/office/officeart/2005/8/layout/cycle6"/>
    <dgm:cxn modelId="{D0BAA0BE-2E39-4412-AEC4-0D3EB31E73A2}" type="presParOf" srcId="{58A99FE7-58A8-45C2-BC00-908A0D8379A9}" destId="{CA94B18B-621F-4E97-9F6D-5E9DEDC07090}" srcOrd="9" destOrd="0" presId="urn:microsoft.com/office/officeart/2005/8/layout/cycle6"/>
    <dgm:cxn modelId="{C04DD73D-DCC0-47CA-A229-60C055FBB111}" type="presParOf" srcId="{58A99FE7-58A8-45C2-BC00-908A0D8379A9}" destId="{3C64E96B-9B40-4CD7-AEA0-6268F0BBE2E3}" srcOrd="10" destOrd="0" presId="urn:microsoft.com/office/officeart/2005/8/layout/cycle6"/>
    <dgm:cxn modelId="{52BC5891-7589-44B4-893C-5C2ED30BF8AF}" type="presParOf" srcId="{58A99FE7-58A8-45C2-BC00-908A0D8379A9}" destId="{15908C51-8D61-45FE-A6CE-8974A8C21406}" srcOrd="11" destOrd="0" presId="urn:microsoft.com/office/officeart/2005/8/layout/cycle6"/>
    <dgm:cxn modelId="{7D397927-F1F5-4103-AC86-EC02B9FC9C95}" type="presParOf" srcId="{58A99FE7-58A8-45C2-BC00-908A0D8379A9}" destId="{249D7655-AA7D-46EC-BC23-DA8E50B7A1B9}" srcOrd="12" destOrd="0" presId="urn:microsoft.com/office/officeart/2005/8/layout/cycle6"/>
    <dgm:cxn modelId="{679492DC-582C-4ECA-94B1-18A8B8D9139A}" type="presParOf" srcId="{58A99FE7-58A8-45C2-BC00-908A0D8379A9}" destId="{BB525B23-47D4-44BE-B480-E02C47A6C1A7}" srcOrd="13" destOrd="0" presId="urn:microsoft.com/office/officeart/2005/8/layout/cycle6"/>
    <dgm:cxn modelId="{51EE8041-196B-4EA4-9F56-F7DA5D73856B}" type="presParOf" srcId="{58A99FE7-58A8-45C2-BC00-908A0D8379A9}" destId="{5E0B1542-947B-4729-A9E0-340572F6C6D4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190C8-3999-4B7C-A5C7-F0D58BB2A276}">
      <dsp:nvSpPr>
        <dsp:cNvPr id="0" name=""/>
        <dsp:cNvSpPr/>
      </dsp:nvSpPr>
      <dsp:spPr>
        <a:xfrm>
          <a:off x="3854827" y="590"/>
          <a:ext cx="1413123" cy="9185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effectLst/>
            </a:rPr>
            <a:t>Теория</a:t>
          </a:r>
          <a:r>
            <a:rPr lang="ru-RU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99666" y="45429"/>
        <a:ext cx="1323445" cy="828851"/>
      </dsp:txXfrm>
    </dsp:sp>
    <dsp:sp modelId="{929403E0-E1E6-42BE-BEFC-83C375B22AE5}">
      <dsp:nvSpPr>
        <dsp:cNvPr id="0" name=""/>
        <dsp:cNvSpPr/>
      </dsp:nvSpPr>
      <dsp:spPr>
        <a:xfrm>
          <a:off x="2796792" y="482603"/>
          <a:ext cx="3667838" cy="3667838"/>
        </a:xfrm>
        <a:custGeom>
          <a:avLst/>
          <a:gdLst/>
          <a:ahLst/>
          <a:cxnLst/>
          <a:rect l="0" t="0" r="0" b="0"/>
          <a:pathLst>
            <a:path>
              <a:moveTo>
                <a:pt x="2479337" y="117325"/>
              </a:moveTo>
              <a:arcTo wR="1833919" hR="1833919" stAng="17436339" swAng="161972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08D02-14FF-4794-A94D-928BE467043C}">
      <dsp:nvSpPr>
        <dsp:cNvPr id="0" name=""/>
        <dsp:cNvSpPr/>
      </dsp:nvSpPr>
      <dsp:spPr>
        <a:xfrm>
          <a:off x="5572126" y="1086392"/>
          <a:ext cx="1413123" cy="918529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Задания </a:t>
          </a:r>
          <a:endParaRPr lang="ru-RU" sz="1700" kern="1200" dirty="0"/>
        </a:p>
      </dsp:txBody>
      <dsp:txXfrm>
        <a:off x="5616965" y="1131231"/>
        <a:ext cx="1323445" cy="828851"/>
      </dsp:txXfrm>
    </dsp:sp>
    <dsp:sp modelId="{9B3548C2-2C20-4878-8709-9A737ECE417B}">
      <dsp:nvSpPr>
        <dsp:cNvPr id="0" name=""/>
        <dsp:cNvSpPr/>
      </dsp:nvSpPr>
      <dsp:spPr>
        <a:xfrm>
          <a:off x="2819779" y="687665"/>
          <a:ext cx="3667838" cy="3667838"/>
        </a:xfrm>
        <a:custGeom>
          <a:avLst/>
          <a:gdLst/>
          <a:ahLst/>
          <a:cxnLst/>
          <a:rect l="0" t="0" r="0" b="0"/>
          <a:pathLst>
            <a:path>
              <a:moveTo>
                <a:pt x="3595786" y="1324916"/>
              </a:moveTo>
              <a:arcTo wR="1833919" hR="1833919" stAng="20633160" swAng="1477532"/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32F14-427B-44AC-AFEE-93A5ED116F77}">
      <dsp:nvSpPr>
        <dsp:cNvPr id="0" name=""/>
        <dsp:cNvSpPr/>
      </dsp:nvSpPr>
      <dsp:spPr>
        <a:xfrm>
          <a:off x="5572138" y="2800907"/>
          <a:ext cx="1413123" cy="918529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Вопросы </a:t>
          </a:r>
          <a:endParaRPr lang="ru-RU" sz="1700" kern="1200" dirty="0"/>
        </a:p>
      </dsp:txBody>
      <dsp:txXfrm>
        <a:off x="5616977" y="2845746"/>
        <a:ext cx="1323445" cy="828851"/>
      </dsp:txXfrm>
    </dsp:sp>
    <dsp:sp modelId="{3F2AAF30-B560-4E71-8E68-3362E2AE0F40}">
      <dsp:nvSpPr>
        <dsp:cNvPr id="0" name=""/>
        <dsp:cNvSpPr/>
      </dsp:nvSpPr>
      <dsp:spPr>
        <a:xfrm>
          <a:off x="2728205" y="652299"/>
          <a:ext cx="3667838" cy="3667838"/>
        </a:xfrm>
        <a:custGeom>
          <a:avLst/>
          <a:gdLst/>
          <a:ahLst/>
          <a:cxnLst/>
          <a:rect l="0" t="0" r="0" b="0"/>
          <a:pathLst>
            <a:path>
              <a:moveTo>
                <a:pt x="3172878" y="3087094"/>
              </a:moveTo>
              <a:arcTo wR="1833919" hR="1833919" stAng="2586273" swAng="5627464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4B18B-621F-4E97-9F6D-5E9DEDC07090}">
      <dsp:nvSpPr>
        <dsp:cNvPr id="0" name=""/>
        <dsp:cNvSpPr/>
      </dsp:nvSpPr>
      <dsp:spPr>
        <a:xfrm>
          <a:off x="2143101" y="2800903"/>
          <a:ext cx="1413123" cy="918529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Тест </a:t>
          </a:r>
          <a:endParaRPr lang="ru-RU" sz="1700" kern="1200" dirty="0"/>
        </a:p>
      </dsp:txBody>
      <dsp:txXfrm>
        <a:off x="2187940" y="2845742"/>
        <a:ext cx="1323445" cy="828851"/>
      </dsp:txXfrm>
    </dsp:sp>
    <dsp:sp modelId="{15908C51-8D61-45FE-A6CE-8974A8C21406}">
      <dsp:nvSpPr>
        <dsp:cNvPr id="0" name=""/>
        <dsp:cNvSpPr/>
      </dsp:nvSpPr>
      <dsp:spPr>
        <a:xfrm>
          <a:off x="2643674" y="696859"/>
          <a:ext cx="3667838" cy="3667838"/>
        </a:xfrm>
        <a:custGeom>
          <a:avLst/>
          <a:gdLst/>
          <a:ahLst/>
          <a:cxnLst/>
          <a:rect l="0" t="0" r="0" b="0"/>
          <a:pathLst>
            <a:path>
              <a:moveTo>
                <a:pt x="19051" y="2097579"/>
              </a:moveTo>
              <a:arcTo wR="1833919" hR="1833919" stAng="10304041" swAng="1206956"/>
            </a:path>
          </a:pathLst>
        </a:custGeom>
        <a:noFill/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D7655-AA7D-46EC-BC23-DA8E50B7A1B9}">
      <dsp:nvSpPr>
        <dsp:cNvPr id="0" name=""/>
        <dsp:cNvSpPr/>
      </dsp:nvSpPr>
      <dsp:spPr>
        <a:xfrm>
          <a:off x="2071665" y="1229261"/>
          <a:ext cx="1413123" cy="91852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Практикум </a:t>
          </a:r>
          <a:endParaRPr lang="ru-RU" sz="1700" kern="1200" dirty="0"/>
        </a:p>
      </dsp:txBody>
      <dsp:txXfrm>
        <a:off x="2116504" y="1274100"/>
        <a:ext cx="1323445" cy="828851"/>
      </dsp:txXfrm>
    </dsp:sp>
    <dsp:sp modelId="{5E0B1542-947B-4729-A9E0-340572F6C6D4}">
      <dsp:nvSpPr>
        <dsp:cNvPr id="0" name=""/>
        <dsp:cNvSpPr/>
      </dsp:nvSpPr>
      <dsp:spPr>
        <a:xfrm>
          <a:off x="2637832" y="498846"/>
          <a:ext cx="3667838" cy="3667838"/>
        </a:xfrm>
        <a:custGeom>
          <a:avLst/>
          <a:gdLst/>
          <a:ahLst/>
          <a:cxnLst/>
          <a:rect l="0" t="0" r="0" b="0"/>
          <a:pathLst>
            <a:path>
              <a:moveTo>
                <a:pt x="375510" y="722027"/>
              </a:moveTo>
              <a:arcTo wR="1833919" hR="1833919" stAng="13039315" swAng="1961509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B740-725C-474B-87D5-91448ABD9832}">
      <dsp:nvSpPr>
        <dsp:cNvPr id="0" name=""/>
        <dsp:cNvSpPr/>
      </dsp:nvSpPr>
      <dsp:spPr>
        <a:xfrm>
          <a:off x="2167051" y="3669"/>
          <a:ext cx="1595251" cy="10369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Состав населения</a:t>
          </a:r>
          <a:endParaRPr lang="ru-RU" sz="1600" kern="1200" dirty="0"/>
        </a:p>
      </dsp:txBody>
      <dsp:txXfrm>
        <a:off x="2217669" y="54287"/>
        <a:ext cx="1494015" cy="935677"/>
      </dsp:txXfrm>
    </dsp:sp>
    <dsp:sp modelId="{A162453D-04DD-409F-B521-4F538ED3BD0D}">
      <dsp:nvSpPr>
        <dsp:cNvPr id="0" name=""/>
        <dsp:cNvSpPr/>
      </dsp:nvSpPr>
      <dsp:spPr>
        <a:xfrm>
          <a:off x="894397" y="522126"/>
          <a:ext cx="4140558" cy="4140558"/>
        </a:xfrm>
        <a:custGeom>
          <a:avLst/>
          <a:gdLst/>
          <a:ahLst/>
          <a:cxnLst/>
          <a:rect l="0" t="0" r="0" b="0"/>
          <a:pathLst>
            <a:path>
              <a:moveTo>
                <a:pt x="2878846" y="164426"/>
              </a:moveTo>
              <a:arcTo wR="2070279" hR="2070279" stAng="17579359" swAng="19598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327E2-4452-429D-B57E-2AC2B83A92CB}">
      <dsp:nvSpPr>
        <dsp:cNvPr id="0" name=""/>
        <dsp:cNvSpPr/>
      </dsp:nvSpPr>
      <dsp:spPr>
        <a:xfrm>
          <a:off x="4136003" y="1434197"/>
          <a:ext cx="1595251" cy="10369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Страны</a:t>
          </a:r>
          <a:endParaRPr lang="ru-RU" sz="1600" kern="1200" dirty="0"/>
        </a:p>
      </dsp:txBody>
      <dsp:txXfrm>
        <a:off x="4186621" y="1484815"/>
        <a:ext cx="1494015" cy="935677"/>
      </dsp:txXfrm>
    </dsp:sp>
    <dsp:sp modelId="{C0EBA3D4-E381-4A02-A418-A0B07C0AEA1D}">
      <dsp:nvSpPr>
        <dsp:cNvPr id="0" name=""/>
        <dsp:cNvSpPr/>
      </dsp:nvSpPr>
      <dsp:spPr>
        <a:xfrm>
          <a:off x="894397" y="522126"/>
          <a:ext cx="4140558" cy="4140558"/>
        </a:xfrm>
        <a:custGeom>
          <a:avLst/>
          <a:gdLst/>
          <a:ahLst/>
          <a:cxnLst/>
          <a:rect l="0" t="0" r="0" b="0"/>
          <a:pathLst>
            <a:path>
              <a:moveTo>
                <a:pt x="4137735" y="1962210"/>
              </a:moveTo>
              <a:arcTo wR="2070279" hR="2070279" stAng="21420468" swAng="219503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A3063-BF5F-4D46-AF03-9E1E6A2F14AD}">
      <dsp:nvSpPr>
        <dsp:cNvPr id="0" name=""/>
        <dsp:cNvSpPr/>
      </dsp:nvSpPr>
      <dsp:spPr>
        <a:xfrm>
          <a:off x="3383931" y="3748839"/>
          <a:ext cx="1595251" cy="103691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История заселения</a:t>
          </a:r>
          <a:endParaRPr lang="ru-RU" sz="1600" kern="1200" dirty="0"/>
        </a:p>
      </dsp:txBody>
      <dsp:txXfrm>
        <a:off x="3434549" y="3799457"/>
        <a:ext cx="1494015" cy="935677"/>
      </dsp:txXfrm>
    </dsp:sp>
    <dsp:sp modelId="{A32407F9-2703-41E1-B95A-88F58BCF8A32}">
      <dsp:nvSpPr>
        <dsp:cNvPr id="0" name=""/>
        <dsp:cNvSpPr/>
      </dsp:nvSpPr>
      <dsp:spPr>
        <a:xfrm>
          <a:off x="894397" y="522126"/>
          <a:ext cx="4140558" cy="4140558"/>
        </a:xfrm>
        <a:custGeom>
          <a:avLst/>
          <a:gdLst/>
          <a:ahLst/>
          <a:cxnLst/>
          <a:rect l="0" t="0" r="0" b="0"/>
          <a:pathLst>
            <a:path>
              <a:moveTo>
                <a:pt x="2481318" y="4099343"/>
              </a:moveTo>
              <a:arcTo wR="2070279" hR="2070279" stAng="4712894" swAng="137421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1138A-C032-4444-B0EA-C341909E5CC8}">
      <dsp:nvSpPr>
        <dsp:cNvPr id="0" name=""/>
        <dsp:cNvSpPr/>
      </dsp:nvSpPr>
      <dsp:spPr>
        <a:xfrm>
          <a:off x="950171" y="3748839"/>
          <a:ext cx="1595251" cy="103691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Завоевание материка</a:t>
          </a:r>
          <a:endParaRPr lang="ru-RU" sz="1600" kern="1200" dirty="0"/>
        </a:p>
      </dsp:txBody>
      <dsp:txXfrm>
        <a:off x="1000789" y="3799457"/>
        <a:ext cx="1494015" cy="935677"/>
      </dsp:txXfrm>
    </dsp:sp>
    <dsp:sp modelId="{E885D18F-6BF1-4362-AD5B-7AE156BCDF3E}">
      <dsp:nvSpPr>
        <dsp:cNvPr id="0" name=""/>
        <dsp:cNvSpPr/>
      </dsp:nvSpPr>
      <dsp:spPr>
        <a:xfrm>
          <a:off x="894397" y="522126"/>
          <a:ext cx="4140558" cy="4140558"/>
        </a:xfrm>
        <a:custGeom>
          <a:avLst/>
          <a:gdLst/>
          <a:ahLst/>
          <a:cxnLst/>
          <a:rect l="0" t="0" r="0" b="0"/>
          <a:pathLst>
            <a:path>
              <a:moveTo>
                <a:pt x="345732" y="3215702"/>
              </a:moveTo>
              <a:arcTo wR="2070279" hR="2070279" stAng="8784502" swAng="219503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76BDA-77A8-4A1E-837A-0ED9DDDC4787}">
      <dsp:nvSpPr>
        <dsp:cNvPr id="0" name=""/>
        <dsp:cNvSpPr/>
      </dsp:nvSpPr>
      <dsp:spPr>
        <a:xfrm>
          <a:off x="198099" y="1434197"/>
          <a:ext cx="1595251" cy="103691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Исчезнувшие цивилизации</a:t>
          </a:r>
          <a:endParaRPr lang="ru-RU" sz="1600" kern="1200" dirty="0"/>
        </a:p>
      </dsp:txBody>
      <dsp:txXfrm>
        <a:off x="248717" y="1484815"/>
        <a:ext cx="1494015" cy="935677"/>
      </dsp:txXfrm>
    </dsp:sp>
    <dsp:sp modelId="{D687D8C4-EA87-4E2C-8436-1AFD84F87FE6}">
      <dsp:nvSpPr>
        <dsp:cNvPr id="0" name=""/>
        <dsp:cNvSpPr/>
      </dsp:nvSpPr>
      <dsp:spPr>
        <a:xfrm>
          <a:off x="894397" y="522126"/>
          <a:ext cx="4140558" cy="4140558"/>
        </a:xfrm>
        <a:custGeom>
          <a:avLst/>
          <a:gdLst/>
          <a:ahLst/>
          <a:cxnLst/>
          <a:rect l="0" t="0" r="0" b="0"/>
          <a:pathLst>
            <a:path>
              <a:moveTo>
                <a:pt x="360962" y="902250"/>
              </a:moveTo>
              <a:arcTo wR="2070279" hR="2070279" stAng="12860759" swAng="195988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B740-725C-474B-87D5-91448ABD9832}">
      <dsp:nvSpPr>
        <dsp:cNvPr id="0" name=""/>
        <dsp:cNvSpPr/>
      </dsp:nvSpPr>
      <dsp:spPr>
        <a:xfrm>
          <a:off x="2167051" y="3669"/>
          <a:ext cx="1595251" cy="10369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Состав населения</a:t>
          </a:r>
          <a:endParaRPr lang="ru-RU" sz="1600" kern="1200" dirty="0"/>
        </a:p>
      </dsp:txBody>
      <dsp:txXfrm>
        <a:off x="2217669" y="54287"/>
        <a:ext cx="1494015" cy="935677"/>
      </dsp:txXfrm>
    </dsp:sp>
    <dsp:sp modelId="{A162453D-04DD-409F-B521-4F538ED3BD0D}">
      <dsp:nvSpPr>
        <dsp:cNvPr id="0" name=""/>
        <dsp:cNvSpPr/>
      </dsp:nvSpPr>
      <dsp:spPr>
        <a:xfrm>
          <a:off x="894397" y="522126"/>
          <a:ext cx="4140558" cy="4140558"/>
        </a:xfrm>
        <a:custGeom>
          <a:avLst/>
          <a:gdLst/>
          <a:ahLst/>
          <a:cxnLst/>
          <a:rect l="0" t="0" r="0" b="0"/>
          <a:pathLst>
            <a:path>
              <a:moveTo>
                <a:pt x="2878846" y="164426"/>
              </a:moveTo>
              <a:arcTo wR="2070279" hR="2070279" stAng="17579359" swAng="19598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327E2-4452-429D-B57E-2AC2B83A92CB}">
      <dsp:nvSpPr>
        <dsp:cNvPr id="0" name=""/>
        <dsp:cNvSpPr/>
      </dsp:nvSpPr>
      <dsp:spPr>
        <a:xfrm>
          <a:off x="4136003" y="1434197"/>
          <a:ext cx="1595251" cy="10369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Страны</a:t>
          </a:r>
          <a:endParaRPr lang="ru-RU" sz="1600" kern="1200" dirty="0"/>
        </a:p>
      </dsp:txBody>
      <dsp:txXfrm>
        <a:off x="4186621" y="1484815"/>
        <a:ext cx="1494015" cy="935677"/>
      </dsp:txXfrm>
    </dsp:sp>
    <dsp:sp modelId="{C0EBA3D4-E381-4A02-A418-A0B07C0AEA1D}">
      <dsp:nvSpPr>
        <dsp:cNvPr id="0" name=""/>
        <dsp:cNvSpPr/>
      </dsp:nvSpPr>
      <dsp:spPr>
        <a:xfrm>
          <a:off x="894397" y="522126"/>
          <a:ext cx="4140558" cy="4140558"/>
        </a:xfrm>
        <a:custGeom>
          <a:avLst/>
          <a:gdLst/>
          <a:ahLst/>
          <a:cxnLst/>
          <a:rect l="0" t="0" r="0" b="0"/>
          <a:pathLst>
            <a:path>
              <a:moveTo>
                <a:pt x="4137735" y="1962210"/>
              </a:moveTo>
              <a:arcTo wR="2070279" hR="2070279" stAng="21420468" swAng="219503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A3063-BF5F-4D46-AF03-9E1E6A2F14AD}">
      <dsp:nvSpPr>
        <dsp:cNvPr id="0" name=""/>
        <dsp:cNvSpPr/>
      </dsp:nvSpPr>
      <dsp:spPr>
        <a:xfrm>
          <a:off x="3383931" y="3748839"/>
          <a:ext cx="1595251" cy="103691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История заселения</a:t>
          </a:r>
          <a:endParaRPr lang="ru-RU" sz="1600" kern="1200" dirty="0"/>
        </a:p>
      </dsp:txBody>
      <dsp:txXfrm>
        <a:off x="3434549" y="3799457"/>
        <a:ext cx="1494015" cy="935677"/>
      </dsp:txXfrm>
    </dsp:sp>
    <dsp:sp modelId="{A32407F9-2703-41E1-B95A-88F58BCF8A32}">
      <dsp:nvSpPr>
        <dsp:cNvPr id="0" name=""/>
        <dsp:cNvSpPr/>
      </dsp:nvSpPr>
      <dsp:spPr>
        <a:xfrm>
          <a:off x="894397" y="522126"/>
          <a:ext cx="4140558" cy="4140558"/>
        </a:xfrm>
        <a:custGeom>
          <a:avLst/>
          <a:gdLst/>
          <a:ahLst/>
          <a:cxnLst/>
          <a:rect l="0" t="0" r="0" b="0"/>
          <a:pathLst>
            <a:path>
              <a:moveTo>
                <a:pt x="2481318" y="4099343"/>
              </a:moveTo>
              <a:arcTo wR="2070279" hR="2070279" stAng="4712894" swAng="137421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1138A-C032-4444-B0EA-C341909E5CC8}">
      <dsp:nvSpPr>
        <dsp:cNvPr id="0" name=""/>
        <dsp:cNvSpPr/>
      </dsp:nvSpPr>
      <dsp:spPr>
        <a:xfrm>
          <a:off x="950171" y="3748839"/>
          <a:ext cx="1595251" cy="103691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Завоевание материка</a:t>
          </a:r>
          <a:endParaRPr lang="ru-RU" sz="1600" kern="1200" dirty="0"/>
        </a:p>
      </dsp:txBody>
      <dsp:txXfrm>
        <a:off x="1000789" y="3799457"/>
        <a:ext cx="1494015" cy="935677"/>
      </dsp:txXfrm>
    </dsp:sp>
    <dsp:sp modelId="{E885D18F-6BF1-4362-AD5B-7AE156BCDF3E}">
      <dsp:nvSpPr>
        <dsp:cNvPr id="0" name=""/>
        <dsp:cNvSpPr/>
      </dsp:nvSpPr>
      <dsp:spPr>
        <a:xfrm>
          <a:off x="894397" y="522126"/>
          <a:ext cx="4140558" cy="4140558"/>
        </a:xfrm>
        <a:custGeom>
          <a:avLst/>
          <a:gdLst/>
          <a:ahLst/>
          <a:cxnLst/>
          <a:rect l="0" t="0" r="0" b="0"/>
          <a:pathLst>
            <a:path>
              <a:moveTo>
                <a:pt x="345732" y="3215702"/>
              </a:moveTo>
              <a:arcTo wR="2070279" hR="2070279" stAng="8784502" swAng="219503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76BDA-77A8-4A1E-837A-0ED9DDDC4787}">
      <dsp:nvSpPr>
        <dsp:cNvPr id="0" name=""/>
        <dsp:cNvSpPr/>
      </dsp:nvSpPr>
      <dsp:spPr>
        <a:xfrm>
          <a:off x="198099" y="1434197"/>
          <a:ext cx="1595251" cy="103691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Исчезнувшие цивилизации</a:t>
          </a:r>
          <a:endParaRPr lang="ru-RU" sz="1600" kern="1200" dirty="0"/>
        </a:p>
      </dsp:txBody>
      <dsp:txXfrm>
        <a:off x="248717" y="1484815"/>
        <a:ext cx="1494015" cy="935677"/>
      </dsp:txXfrm>
    </dsp:sp>
    <dsp:sp modelId="{D687D8C4-EA87-4E2C-8436-1AFD84F87FE6}">
      <dsp:nvSpPr>
        <dsp:cNvPr id="0" name=""/>
        <dsp:cNvSpPr/>
      </dsp:nvSpPr>
      <dsp:spPr>
        <a:xfrm>
          <a:off x="894397" y="522126"/>
          <a:ext cx="4140558" cy="4140558"/>
        </a:xfrm>
        <a:custGeom>
          <a:avLst/>
          <a:gdLst/>
          <a:ahLst/>
          <a:cxnLst/>
          <a:rect l="0" t="0" r="0" b="0"/>
          <a:pathLst>
            <a:path>
              <a:moveTo>
                <a:pt x="360962" y="902250"/>
              </a:moveTo>
              <a:arcTo wR="2070279" hR="2070279" stAng="12860759" swAng="195988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2BA19E-00CE-4D53-8E75-4601E7A39966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EBE7D4-A569-46A1-B289-1ACFC4BB8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65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5F66F1-E77D-4CC0-858C-41A93F37D0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0A89A7-7203-489B-8216-499F02972F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1DAF-DB95-42EE-A741-61A73AF977C1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96BF9-CF74-478C-9B9D-A8BE78980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C4872-2B31-40ED-92BC-F3D8E56E5070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6EED4-E887-427C-BCF7-0C50662CD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F00D8-B6DA-4B00-B6A9-33CA69E4CC2B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12494-DC3F-473A-BF4B-141F5D2D4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9FBF-E462-4C1B-A47A-4EC3A83F5FD3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AC7A3-C075-496B-9A68-739E6D93D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47372-EDD8-4607-99AA-A1B12EF54600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B0325-343F-47AD-B68D-C0FAEA158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F56A4-EC93-4AF1-80F6-20458C6655B3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2AF1-ECB1-4AE9-A66C-CAE63416A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5C093-7F1F-4EDF-99FC-5982DBA19662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6896B-F12F-46CF-8226-47908EF92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D0C69-7F02-4AA0-9322-9CE6845F62A0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5DF2B-86F0-40F3-99E5-A808F25A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18A1-FB89-4874-9B70-223EAC166093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E177-B712-40B7-90BA-D74A1AE28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27D9-84A3-481B-9637-D17394C42A04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93CB9-D9E3-43D9-8FD5-93D6E6108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4602E-C8E0-4528-BF22-8C838B940ABE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1E348-8F9F-4B99-BA9F-25369F1AA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5">
                <a:lumMod val="20000"/>
                <a:lumOff val="80000"/>
              </a:schemeClr>
            </a:gs>
            <a:gs pos="65000">
              <a:srgbClr val="00C491">
                <a:alpha val="32000"/>
              </a:srgbClr>
            </a:gs>
            <a:gs pos="84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A08833-1BC6-4F1C-908D-AEA58DC6119F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865348-E96E-4015-BA09-6888AF043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8.jpeg"/><Relationship Id="rId3" Type="http://schemas.openxmlformats.org/officeDocument/2006/relationships/diagramLayout" Target="../diagrams/layout4.xml"/><Relationship Id="rId7" Type="http://schemas.openxmlformats.org/officeDocument/2006/relationships/slide" Target="slide11.xml"/><Relationship Id="rId12" Type="http://schemas.openxmlformats.org/officeDocument/2006/relationships/image" Target="../media/image3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openxmlformats.org/officeDocument/2006/relationships/image" Target="../media/image36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35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" Type="http://schemas.openxmlformats.org/officeDocument/2006/relationships/image" Target="../media/image2.png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slide" Target="slide12.xml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8.jpeg"/><Relationship Id="rId3" Type="http://schemas.openxmlformats.org/officeDocument/2006/relationships/diagramLayout" Target="../diagrams/layout5.xml"/><Relationship Id="rId7" Type="http://schemas.openxmlformats.org/officeDocument/2006/relationships/slide" Target="slide11.xml"/><Relationship Id="rId12" Type="http://schemas.openxmlformats.org/officeDocument/2006/relationships/image" Target="../media/image3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openxmlformats.org/officeDocument/2006/relationships/image" Target="../media/image36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35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" Target="slide4.xml"/><Relationship Id="rId7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slide" Target="slide21.xml"/><Relationship Id="rId5" Type="http://schemas.openxmlformats.org/officeDocument/2006/relationships/diagramLayout" Target="../diagrams/layout6.xml"/><Relationship Id="rId10" Type="http://schemas.openxmlformats.org/officeDocument/2006/relationships/slide" Target="slide19.xml"/><Relationship Id="rId4" Type="http://schemas.openxmlformats.org/officeDocument/2006/relationships/diagramData" Target="../diagrams/data6.xml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3.jpeg"/><Relationship Id="rId7" Type="http://schemas.openxmlformats.org/officeDocument/2006/relationships/image" Target="../media/image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" Target="slide4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slide" Target="slide21.xml"/><Relationship Id="rId5" Type="http://schemas.openxmlformats.org/officeDocument/2006/relationships/diagramLayout" Target="../diagrams/layout1.xml"/><Relationship Id="rId10" Type="http://schemas.openxmlformats.org/officeDocument/2006/relationships/slide" Target="slide19.xml"/><Relationship Id="rId4" Type="http://schemas.openxmlformats.org/officeDocument/2006/relationships/diagramData" Target="../diagrams/data1.xml"/><Relationship Id="rId9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slide" Target="slide8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12" Type="http://schemas.openxmlformats.org/officeDocument/2006/relationships/slide" Target="slide5.xml"/><Relationship Id="rId17" Type="http://schemas.openxmlformats.org/officeDocument/2006/relationships/image" Target="../media/image8.jpeg"/><Relationship Id="rId2" Type="http://schemas.openxmlformats.org/officeDocument/2006/relationships/hyperlink" Target="http://fotki.yandex.ru/users/vovvt/view/99469/?page=0" TargetMode="Externa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11" Type="http://schemas.openxmlformats.org/officeDocument/2006/relationships/slide" Target="slide10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6.jpeg"/><Relationship Id="rId10" Type="http://schemas.openxmlformats.org/officeDocument/2006/relationships/slide" Target="slide9.xml"/><Relationship Id="rId4" Type="http://schemas.openxmlformats.org/officeDocument/2006/relationships/diagramData" Target="../diagrams/data2.xml"/><Relationship Id="rId9" Type="http://schemas.openxmlformats.org/officeDocument/2006/relationships/slide" Target="slide14.xml"/><Relationship Id="rId1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gif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slide" Target="slide8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12" Type="http://schemas.openxmlformats.org/officeDocument/2006/relationships/slide" Target="slide5.xml"/><Relationship Id="rId17" Type="http://schemas.openxmlformats.org/officeDocument/2006/relationships/image" Target="../media/image8.jpeg"/><Relationship Id="rId2" Type="http://schemas.openxmlformats.org/officeDocument/2006/relationships/hyperlink" Target="http://fotki.yandex.ru/users/vovvt/view/99469/?page=0" TargetMode="Externa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11" Type="http://schemas.openxmlformats.org/officeDocument/2006/relationships/slide" Target="slide10.xml"/><Relationship Id="rId5" Type="http://schemas.openxmlformats.org/officeDocument/2006/relationships/diagramLayout" Target="../diagrams/layout3.xml"/><Relationship Id="rId15" Type="http://schemas.openxmlformats.org/officeDocument/2006/relationships/image" Target="../media/image6.jpeg"/><Relationship Id="rId10" Type="http://schemas.openxmlformats.org/officeDocument/2006/relationships/slide" Target="slide9.xml"/><Relationship Id="rId4" Type="http://schemas.openxmlformats.org/officeDocument/2006/relationships/diagramData" Target="../diagrams/data3.xml"/><Relationship Id="rId9" Type="http://schemas.openxmlformats.org/officeDocument/2006/relationships/slide" Target="slide14.xml"/><Relationship Id="rId1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11" Type="http://schemas.openxmlformats.org/officeDocument/2006/relationships/image" Target="../media/image32.jpeg"/><Relationship Id="rId5" Type="http://schemas.openxmlformats.org/officeDocument/2006/relationships/image" Target="../media/image27.png"/><Relationship Id="rId10" Type="http://schemas.openxmlformats.org/officeDocument/2006/relationships/image" Target="../media/image31.jpeg"/><Relationship Id="rId4" Type="http://schemas.openxmlformats.org/officeDocument/2006/relationships/image" Target="../media/image2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гнг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4450"/>
            <a:ext cx="67691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5" name="WordArt 17"/>
          <p:cNvSpPr>
            <a:spLocks noChangeArrowheads="1" noChangeShapeType="1" noTextEdit="1"/>
          </p:cNvSpPr>
          <p:nvPr/>
        </p:nvSpPr>
        <p:spPr bwMode="auto">
          <a:xfrm>
            <a:off x="323850" y="1989138"/>
            <a:ext cx="8496300" cy="32400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scene3d>
              <a:camera prst="legacyPerspectiveTop"/>
              <a:lightRig rig="legacyFlat3" dir="r"/>
            </a:scene3d>
            <a:sp3d extrusionH="887400" prstMaterial="legacyMatte">
              <a:extrusionClr>
                <a:srgbClr val="CC3300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Южная Америка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7488167" y="6237312"/>
            <a:ext cx="134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Pptshki.ru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486 -0.14041 C -0.49931 -0.12954 -0.49427 -0.11705 -0.48802 -0.10687 C -0.48073 -0.09484 -0.48837 -0.11057 -0.47708 -0.09553 C -0.47396 -0.09137 -0.47049 -0.08674 -0.46632 -0.08443 C -0.46389 -0.08304 -0.45903 -0.08119 -0.45903 -0.08119 C -0.4566 -0.07795 -0.45417 -0.07471 -0.45174 -0.07148 C -0.44427 -0.06153 -0.45017 -0.06338 -0.4434 -0.05713 C -0.44184 -0.05575 -0.43993 -0.05528 -0.43854 -0.0539 C -0.43056 -0.04626 -0.43906 -0.05089 -0.43125 -0.04742 C -0.41736 -0.03446 -0.40365 -0.03215 -0.38681 -0.02984 C -0.37986 -0.02683 -0.37344 -0.02267 -0.36632 -0.02012 C -0.34462 -0.00092 -0.31615 -0.00046 -0.29149 0.0007 C -0.28299 0.0037 -0.275 0.00902 -0.26632 0.01203 C -0.24635 0.02984 -0.20226 0.0273 -0.18437 0.02799 C -0.18229 0.02684 -0.17969 0.02707 -0.1783 0.02475 C -0.1776 0.0236 -0.18056 0.01943 -0.17951 0.02013 C -0.17691 0.02175 -0.17552 0.02545 -0.17344 0.02799 C -0.16545 0.02753 -0.15747 0.02637 -0.14948 0.02637 C -0.14045 0.02637 -0.13056 0.03239 -0.1217 0.03447 C -0.11667 0.03956 -0.11163 0.0421 -0.10608 0.0458 C -0.09514 0.04465 -0.08437 0.04257 -0.07344 0.04257 C -0.06823 0.04257 -0.06302 0.04442 -0.05781 0.0458 C -0.05573 0.0465 -0.05382 0.04881 -0.05174 0.04881 C -0.00399 0.05089 0.09149 0.05205 0.09149 0.05205 C 0.17865 0.05112 0.19306 0.05853 0.24826 0.0458 C 0.25503 0.0428 0.26094 0.03748 0.26753 0.03447 C 0.27153 0.03077 0.27517 0.03054 0.27951 0.02799 C 0.2901 0.02198 0.29948 0.02036 0.31076 0.01689 C 0.32587 0.01226 0.34149 0.00902 0.3566 0.00393 C 0.36059 0.00255 0.36354 -0.00069 0.36753 -0.00254 C 0.37205 -0.00694 0.37778 -0.00971 0.38316 -0.01203 C 0.38889 -0.01966 0.39792 -0.02174 0.40486 -0.02822 C 0.40625 -0.02961 0.40712 -0.03146 0.40851 -0.03285 C 0.41076 -0.03516 0.41319 -0.03724 0.41563 -0.03932 C 0.41684 -0.04048 0.41927 -0.04256 0.41927 -0.04256 C 0.42083 -0.0458 0.42257 -0.04904 0.42413 -0.05228 C 0.42483 -0.05366 0.42448 -0.05575 0.42535 -0.05713 C 0.42708 -0.06014 0.43038 -0.06084 0.43247 -0.06338 C 0.43767 -0.06963 0.44132 -0.0761 0.44705 -0.08119 C 0.44983 -0.08674 0.45486 -0.09345 0.45903 -0.09715 C 0.46319 -0.10548 0.46701 -0.11381 0.47222 -0.12121 C 0.47344 -0.12769 0.47431 -0.13185 0.47708 -0.1374 C 0.47743 -0.13948 0.47778 -0.14157 0.4783 -0.14365 C 0.47899 -0.14689 0.48073 -0.15336 0.48073 -0.15336 C 0.4809 -0.15452 0.48177 -0.16909 0.48316 -0.17256 C 0.48542 -0.17835 0.48889 -0.1832 0.49149 -0.18876 C 0.4934 -0.19269 0.49149 -0.19824 0.49149 -0.2031 " pathEditMode="relative" ptsTypes="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48663 -0.13718 C 0.48541 -0.13602 0.4842 -0.1351 0.48316 -0.13394 C 0.48177 -0.13255 0.4809 -0.13047 0.47951 -0.12908 C 0.47691 -0.12654 0.47378 -0.12492 0.471 -0.1226 C 0.47013 -0.12099 0.46961 -0.11937 0.46857 -0.11798 C 0.46753 -0.11659 0.46597 -0.11613 0.4651 -0.11474 C 0.46423 -0.11335 0.46475 -0.11127 0.46388 -0.10988 C 0.4618 -0.10618 0.4585 -0.10387 0.45659 -0.10017 C 0.45329 -0.09346 0.45191 -0.08929 0.44687 -0.08421 C 0.44409 -0.07819 0.44045 -0.0768 0.43611 -0.07287 C 0.42812 -0.05714 0.41562 -0.04743 0.40364 -0.03771 C 0.38732 -0.02452 0.37638 -0.01319 0.35659 -0.0088 C 0.34652 -0.00209 0.33489 0.0037 0.32413 0.0074 C 0.3177 0.01318 0.30989 0.01318 0.30243 0.01526 C 0.29687 0.02012 0.29375 0.02035 0.28663 0.02174 C 0.19947 0.0613 0.03611 0.0296 0.00243 0.02984 C -0.03803 0.04325 -0.08334 0.03122 -0.12535 0.02822 C -0.15243 0.02313 -0.18143 0.02428 -0.20851 0.02336 C -0.22292 0.02128 -0.23594 0.01804 -0.2507 0.01688 C -0.27691 0.00971 -0.29046 0.00717 -0.31928 0.00578 C -0.32726 0.00231 -0.33629 0.00023 -0.34462 -0.00232 C -0.34983 -0.00394 -0.35556 -0.00371 -0.36025 -0.00718 C -0.36493 -0.01065 -0.37275 -0.01573 -0.37709 -0.0199 C -0.37848 -0.02129 -0.37934 -0.0236 -0.38073 -0.02476 C -0.38768 -0.031 -0.39723 -0.03447 -0.40487 -0.03933 C -0.41112 -0.04326 -0.41563 -0.05066 -0.42171 -0.05529 C -0.43021 -0.06177 -0.44532 -0.07033 -0.45191 -0.07935 C -0.45556 -0.08421 -0.45851 -0.08999 -0.46268 -0.09392 C -0.46702 -0.09785 -0.47171 -0.10086 -0.47587 -0.10502 C -0.48091 -0.10988 -0.48507 -0.11659 -0.49046 -0.12122 C -0.49132 -0.12284 -0.49184 -0.12469 -0.49289 -0.12584 C -0.4948 -0.12839 -0.5 -0.13232 -0.5 -0.13209 C -0.50313 -0.13833 -0.50139 -0.13579 -0.50487 -0.14042 " pathEditMode="relative" rAng="0" ptsTypes="ffffffffffffffffffffffffffffffffA">
                                      <p:cBhvr>
                                        <p:cTn id="9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00" y="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49618 -0.14157 C -0.49462 -0.13162 -0.49253 -0.12815 -0.48646 -0.12214 C -0.48385 -0.11681 -0.48038 -0.11404 -0.47691 -0.10941 C -0.47448 -0.09669 -0.46979 -0.09368 -0.46372 -0.08536 C -0.45868 -0.07865 -0.45868 -0.07633 -0.45156 -0.07402 C -0.44566 -0.0687 -0.44062 -0.06199 -0.43472 -0.05644 C -0.43281 -0.05436 -0.42743 -0.05112 -0.42517 -0.04834 C -0.41302 -0.034 -0.40191 -0.02105 -0.38542 -0.01781 C -0.38021 -0.01272 -0.37344 -0.00948 -0.36719 -0.00671 C -0.36267 -0.00462 -0.35816 -0.00555 -0.35417 -0.00185 C -0.34462 0.00648 -0.33594 0.00972 -0.32517 0.01272 C -0.30399 0.03031 -0.27031 0.02313 -0.24913 0.02383 C -0.23264 0.02591 -0.21615 0.02707 -0.19983 0.03031 C -0.19323 0.03331 -0.1875 0.03678 -0.18056 0.0384 C -0.17135 0.04418 -0.16267 0.04858 -0.15278 0.05112 C -0.13351 0.06824 -0.10851 0.06015 -0.08646 0.06084 C -0.07153 0.06269 -0.05868 0.06385 -0.04444 0.06732 C -0.03872 0.0687 -0.03333 0.07333 -0.02743 0.07356 C -0.01667 0.07402 -0.00573 0.07356 0.00503 0.07356 " pathEditMode="relative" rAng="0" ptsTypes="ffffffffffffffffffA">
                                      <p:cBhvr>
                                        <p:cTn id="12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 animBg="1"/>
      <p:bldP spid="12305" grpId="1" animBg="1"/>
      <p:bldP spid="12305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/>
        </p:nvGraphicFramePr>
        <p:xfrm>
          <a:off x="357158" y="857232"/>
          <a:ext cx="8501122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Прямоугольник 33">
            <a:hlinkClick r:id="rId7" action="ppaction://hlinksldjump"/>
          </p:cNvPr>
          <p:cNvSpPr/>
          <p:nvPr/>
        </p:nvSpPr>
        <p:spPr>
          <a:xfrm>
            <a:off x="428625" y="2000250"/>
            <a:ext cx="1714500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57188" y="5572125"/>
            <a:ext cx="8501062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357188" y="6143625"/>
            <a:ext cx="714375" cy="714375"/>
          </a:xfrm>
          <a:prstGeom prst="mathMultipl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 flipH="1">
            <a:off x="395288" y="260350"/>
            <a:ext cx="8462962" cy="86518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Состав населения</a:t>
            </a:r>
          </a:p>
        </p:txBody>
      </p:sp>
      <p:pic>
        <p:nvPicPr>
          <p:cNvPr id="5" name="Picture 4" descr="Z:\newtek\_backgrounds_1.02\Tim\PP template sample\blue_globe.png"/>
          <p:cNvPicPr>
            <a:picLocks noChangeAspect="1" noChangeArrowheads="1"/>
          </p:cNvPicPr>
          <p:nvPr/>
        </p:nvPicPr>
        <p:blipFill>
          <a:blip r:embed="rId8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251520" y="188640"/>
            <a:ext cx="1080120" cy="1080120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571875" y="6215063"/>
            <a:ext cx="2143125" cy="428625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Размещение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00750" y="6215063"/>
            <a:ext cx="1285875" cy="428625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Языки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7188" y="4214813"/>
            <a:ext cx="8501062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Народы выделяется по: языку,  обычаям, традициям,  нравам.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57188" y="1285875"/>
            <a:ext cx="2571750" cy="64293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1357313" y="1285875"/>
            <a:ext cx="4857750" cy="3935413"/>
            <a:chOff x="-1285916" y="1857364"/>
            <a:chExt cx="4214842" cy="3310137"/>
          </a:xfrm>
        </p:grpSpPr>
        <p:sp>
          <p:nvSpPr>
            <p:cNvPr id="27" name="TextBox 26"/>
            <p:cNvSpPr txBox="1"/>
            <p:nvPr/>
          </p:nvSpPr>
          <p:spPr>
            <a:xfrm>
              <a:off x="-1285916" y="4571970"/>
              <a:ext cx="4214842" cy="5955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/>
                <a:t>Потомки от браков европейцев и индейцев.</a:t>
              </a:r>
            </a:p>
          </p:txBody>
        </p:sp>
        <p:pic>
          <p:nvPicPr>
            <p:cNvPr id="28" name="Picture 3" descr="D:\изображ\Юж Америка\70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57317" y="1857364"/>
              <a:ext cx="2071609" cy="2734635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597" name="Picture 5" descr="D:\изображ\Юж Америка\65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285916" y="1861566"/>
              <a:ext cx="2143140" cy="2710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Прямоугольник 29"/>
          <p:cNvSpPr/>
          <p:nvPr/>
        </p:nvSpPr>
        <p:spPr>
          <a:xfrm>
            <a:off x="6500813" y="1928813"/>
            <a:ext cx="1285875" cy="42862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31"/>
          <p:cNvGrpSpPr>
            <a:grpSpLocks/>
          </p:cNvGrpSpPr>
          <p:nvPr/>
        </p:nvGrpSpPr>
        <p:grpSpPr bwMode="auto">
          <a:xfrm>
            <a:off x="2071688" y="1214438"/>
            <a:ext cx="3429000" cy="4779962"/>
            <a:chOff x="-2053914" y="2014822"/>
            <a:chExt cx="4200556" cy="5957950"/>
          </a:xfrm>
        </p:grpSpPr>
        <p:pic>
          <p:nvPicPr>
            <p:cNvPr id="37" name="Picture 2" descr="D:\изображ\Юж Америка\68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2053914" y="2014822"/>
              <a:ext cx="4159717" cy="52634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8" name="TextBox 37"/>
            <p:cNvSpPr txBox="1"/>
            <p:nvPr/>
          </p:nvSpPr>
          <p:spPr>
            <a:xfrm>
              <a:off x="-2053914" y="7090259"/>
              <a:ext cx="4200556" cy="88251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/>
                <a:t>Потомок от брака европейцев и </a:t>
              </a:r>
              <a:r>
                <a:rPr lang="ru-RU" sz="2000" dirty="0" err="1"/>
                <a:t>негров</a:t>
              </a:r>
              <a:r>
                <a:rPr lang="ru-RU" sz="2000" dirty="0"/>
                <a:t>.</a:t>
              </a: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500813" y="2643188"/>
            <a:ext cx="1285875" cy="42862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39"/>
          <p:cNvGrpSpPr>
            <a:grpSpLocks/>
          </p:cNvGrpSpPr>
          <p:nvPr/>
        </p:nvGrpSpPr>
        <p:grpSpPr bwMode="auto">
          <a:xfrm>
            <a:off x="2071688" y="1214438"/>
            <a:ext cx="3429000" cy="4811712"/>
            <a:chOff x="4214810" y="2040000"/>
            <a:chExt cx="3429024" cy="4811530"/>
          </a:xfrm>
        </p:grpSpPr>
        <p:sp>
          <p:nvSpPr>
            <p:cNvPr id="41" name="TextBox 40"/>
            <p:cNvSpPr txBox="1"/>
            <p:nvPr/>
          </p:nvSpPr>
          <p:spPr>
            <a:xfrm>
              <a:off x="4214810" y="6143532"/>
              <a:ext cx="3429024" cy="7079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/>
                <a:t>Потомок от брака </a:t>
              </a:r>
              <a:r>
                <a:rPr lang="ru-RU" sz="2000" dirty="0" err="1"/>
                <a:t>негров</a:t>
              </a:r>
              <a:r>
                <a:rPr lang="ru-RU" sz="2000" dirty="0"/>
                <a:t> и индейцев</a:t>
              </a:r>
            </a:p>
          </p:txBody>
        </p:sp>
        <p:pic>
          <p:nvPicPr>
            <p:cNvPr id="42" name="Picture 4" descr="D:\изображ\Юж Америка\69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500562" y="2040000"/>
              <a:ext cx="2857520" cy="4124169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3" name="Прямоугольник 42"/>
          <p:cNvSpPr/>
          <p:nvPr/>
        </p:nvSpPr>
        <p:spPr>
          <a:xfrm>
            <a:off x="6500813" y="3357563"/>
            <a:ext cx="1285875" cy="42862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4" descr="D:\изображ\Юж Америка\ЮАмерика6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7250" y="285750"/>
            <a:ext cx="7240588" cy="592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D:\изображ\Юж Америка\ЮАмерика5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1563" y="214313"/>
            <a:ext cx="6929437" cy="5891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785813" y="5072063"/>
          <a:ext cx="7429551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57520"/>
                <a:gridCol w="2500330"/>
                <a:gridCol w="20717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Южная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Америка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Африка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Австралия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390 млн. ч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595 млн. ч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 млн. ч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6143625" y="5500688"/>
            <a:ext cx="2071688" cy="5000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643313" y="5500688"/>
            <a:ext cx="2500312" cy="5000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85813" y="5500688"/>
            <a:ext cx="2857500" cy="5000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285875" y="6215063"/>
            <a:ext cx="1928813" cy="428625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Численность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6" grpId="2" animBg="1"/>
      <p:bldP spid="47" grpId="0" animBg="1"/>
      <p:bldP spid="47" grpId="1" animBg="1"/>
      <p:bldP spid="48" grpId="0" animBg="1"/>
      <p:bldP spid="4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357188" y="6143625"/>
            <a:ext cx="714375" cy="714375"/>
          </a:xfrm>
          <a:prstGeom prst="mathMultipl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 flipH="1">
            <a:off x="395288" y="260350"/>
            <a:ext cx="8424862" cy="86518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Индейцы</a:t>
            </a:r>
          </a:p>
        </p:txBody>
      </p:sp>
      <p:pic>
        <p:nvPicPr>
          <p:cNvPr id="5" name="Picture 4" descr="Z:\newtek\_backgrounds_1.02\Tim\PP template sample\blue_globe.png"/>
          <p:cNvPicPr>
            <a:picLocks noChangeAspect="1" noChangeArrowheads="1"/>
          </p:cNvPicPr>
          <p:nvPr/>
        </p:nvPicPr>
        <p:blipFill>
          <a:blip r:embed="rId2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251520" y="188640"/>
            <a:ext cx="1080120" cy="1080120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24582" name="Заголовок 1"/>
          <p:cNvSpPr>
            <a:spLocks noGrp="1"/>
          </p:cNvSpPr>
          <p:nvPr>
            <p:ph type="title"/>
          </p:nvPr>
        </p:nvSpPr>
        <p:spPr>
          <a:xfrm>
            <a:off x="2071688" y="6143625"/>
            <a:ext cx="5143500" cy="511175"/>
          </a:xfrm>
        </p:spPr>
        <p:txBody>
          <a:bodyPr/>
          <a:lstStyle/>
          <a:p>
            <a:r>
              <a:rPr lang="ru-RU" sz="2000" smtClean="0"/>
              <a:t>Зачем индейцам нужны были перья?</a:t>
            </a:r>
          </a:p>
        </p:txBody>
      </p:sp>
      <p:sp>
        <p:nvSpPr>
          <p:cNvPr id="24583" name="Прямоугольник 21"/>
          <p:cNvSpPr>
            <a:spLocks noChangeArrowheads="1"/>
          </p:cNvSpPr>
          <p:nvPr/>
        </p:nvSpPr>
        <p:spPr bwMode="auto">
          <a:xfrm>
            <a:off x="214313" y="1285875"/>
            <a:ext cx="87153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ru-RU" sz="2400">
                <a:latin typeface="Century Gothic" pitchFamily="34" charset="0"/>
              </a:rPr>
              <a:t>общее название коренного населения Америки. </a:t>
            </a:r>
          </a:p>
          <a:p>
            <a:pPr algn="ctr"/>
            <a:r>
              <a:rPr lang="ru-RU" sz="2400">
                <a:latin typeface="Century Gothic" pitchFamily="34" charset="0"/>
              </a:rPr>
              <a:t>Название возникло от ошибочного представления первых европейских мореплавателей конца XV века, считавших открытые ими заатлантические земли Индией. </a:t>
            </a:r>
          </a:p>
        </p:txBody>
      </p:sp>
      <p:pic>
        <p:nvPicPr>
          <p:cNvPr id="4098" name="Picture 2" descr="D:\изображ\Юж Америка\44 - копия.jpg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286125"/>
            <a:ext cx="823912" cy="100012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D:\изображ\Юж Америка\37 - копия.jpg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357688"/>
            <a:ext cx="785813" cy="92868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Прямоугольник 24">
            <a:hlinkClick r:id="rId5" action="ppaction://hlinksldjump"/>
          </p:cNvPr>
          <p:cNvSpPr/>
          <p:nvPr/>
        </p:nvSpPr>
        <p:spPr>
          <a:xfrm>
            <a:off x="2214563" y="6215063"/>
            <a:ext cx="4714875" cy="428625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Picture 2" descr="D:\изображ\Юж Америка\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071810"/>
            <a:ext cx="4786346" cy="3128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8" name="TextBox 25"/>
          <p:cNvSpPr txBox="1">
            <a:spLocks noChangeArrowheads="1"/>
          </p:cNvSpPr>
          <p:nvPr/>
        </p:nvSpPr>
        <p:spPr bwMode="auto">
          <a:xfrm>
            <a:off x="6519863" y="4214813"/>
            <a:ext cx="26241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entury Gothic" pitchFamily="34" charset="0"/>
              </a:rPr>
              <a:t> </a:t>
            </a:r>
            <a:r>
              <a:rPr lang="ru-RU" sz="2000">
                <a:latin typeface="Century Gothic" pitchFamily="34" charset="0"/>
              </a:rPr>
              <a:t>Типи – </a:t>
            </a:r>
          </a:p>
          <a:p>
            <a:pPr algn="ctr"/>
            <a:r>
              <a:rPr lang="ru-RU" sz="2000">
                <a:latin typeface="Century Gothic" pitchFamily="34" charset="0"/>
              </a:rPr>
              <a:t>жилище </a:t>
            </a:r>
          </a:p>
          <a:p>
            <a:pPr algn="ctr"/>
            <a:r>
              <a:rPr lang="ru-RU" sz="2000">
                <a:latin typeface="Century Gothic" pitchFamily="34" charset="0"/>
              </a:rPr>
              <a:t>кочевых </a:t>
            </a:r>
          </a:p>
          <a:p>
            <a:pPr algn="ctr"/>
            <a:r>
              <a:rPr lang="ru-RU" sz="2000">
                <a:latin typeface="Century Gothic" pitchFamily="34" charset="0"/>
              </a:rPr>
              <a:t>индейцев.</a:t>
            </a:r>
          </a:p>
        </p:txBody>
      </p:sp>
      <p:pic>
        <p:nvPicPr>
          <p:cNvPr id="1033" name="Picture 9" descr="D:\изображ\Юж Америка\4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38" y="357188"/>
            <a:ext cx="4572000" cy="58086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35" name="Picture 11" descr="D:\изображ\Юж Америка\3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50" y="285750"/>
            <a:ext cx="4000500" cy="5795963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D:\изображ\Юж Америка\39 - копия - копия.jpg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" y="5357813"/>
            <a:ext cx="785813" cy="87312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D:\изображ\Юж Америка\3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57438" y="214313"/>
            <a:ext cx="4643437" cy="58928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D:\изображ\Юж Америка\42 - копия.jpg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98563" y="3286125"/>
            <a:ext cx="788987" cy="100012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D:\изображ\Юж Америка\4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71750" y="285750"/>
            <a:ext cx="3905250" cy="585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D:\изображ\Юж Америка\54 - копия.jpg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14438" y="4357688"/>
            <a:ext cx="714375" cy="87153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 descr="D:\изображ\Юж Америка\54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86063" y="285750"/>
            <a:ext cx="3533775" cy="585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D:\изображ\Юж Америка\61 - копия.jpg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14438" y="5357813"/>
            <a:ext cx="739775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изображ\Юж Америка\61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286000" y="214313"/>
            <a:ext cx="5956300" cy="585787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изображ\Юж Америка\64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4143375" y="0"/>
            <a:ext cx="2000250" cy="27813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7969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     Зачем индейцам нужны были перья?</a:t>
            </a:r>
            <a:endParaRPr lang="ru-RU" sz="2800" dirty="0"/>
          </a:p>
        </p:txBody>
      </p:sp>
      <p:pic>
        <p:nvPicPr>
          <p:cNvPr id="16" name="Picture 4" descr="Z:\newtek\_backgrounds_1.02\Tim\PP template sample\blue_globe.png"/>
          <p:cNvPicPr>
            <a:picLocks noChangeAspect="1" noChangeArrowheads="1"/>
          </p:cNvPicPr>
          <p:nvPr/>
        </p:nvPicPr>
        <p:blipFill>
          <a:blip r:embed="rId2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251520" y="188640"/>
            <a:ext cx="1080120" cy="1080120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500563" y="1285875"/>
            <a:ext cx="44291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 Оказывается их количество и размер демонстрировали их воинскую доблесть. Каждое перо на голове индейского воина говорило о его победах и поражениях. Форма, цвет и положение пера в головном уборе несли вполне определенную информацию. </a:t>
            </a:r>
          </a:p>
        </p:txBody>
      </p:sp>
      <p:pic>
        <p:nvPicPr>
          <p:cNvPr id="3075" name="Picture 3" descr="D:\изображ\Юж Америка\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468688"/>
            <a:ext cx="2428875" cy="303212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D:\изображ\Юж Америка\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14818"/>
            <a:ext cx="2714644" cy="2369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изображ\Юж Америка\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285875"/>
            <a:ext cx="3900488" cy="200025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D:\изображ\Юж Америка\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75" y="4429125"/>
            <a:ext cx="3000375" cy="200025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500563" y="1143000"/>
            <a:ext cx="4392612" cy="2554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Так, перья, окрашенные в красный цвет, показывали сколько индеец убил врагов.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 Перья в головном уборе с кончиками поднятыми вверх говорили о каком-то геройском поступке хозяина.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 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8429625" y="4071938"/>
            <a:ext cx="357188" cy="35718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/>
        </p:nvGraphicFramePr>
        <p:xfrm>
          <a:off x="357158" y="857232"/>
          <a:ext cx="8501122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Прямоугольник 33">
            <a:hlinkClick r:id="rId7" action="ppaction://hlinksldjump"/>
          </p:cNvPr>
          <p:cNvSpPr/>
          <p:nvPr/>
        </p:nvSpPr>
        <p:spPr>
          <a:xfrm>
            <a:off x="428625" y="2000250"/>
            <a:ext cx="1714500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57188" y="5572125"/>
            <a:ext cx="8501062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395288" y="260350"/>
            <a:ext cx="8462962" cy="86518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Состав населения</a:t>
            </a:r>
          </a:p>
        </p:txBody>
      </p:sp>
      <p:pic>
        <p:nvPicPr>
          <p:cNvPr id="5" name="Picture 4" descr="Z:\newtek\_backgrounds_1.02\Tim\PP template sample\blue_globe.png"/>
          <p:cNvPicPr>
            <a:picLocks noChangeAspect="1" noChangeArrowheads="1"/>
          </p:cNvPicPr>
          <p:nvPr/>
        </p:nvPicPr>
        <p:blipFill>
          <a:blip r:embed="rId8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251520" y="188640"/>
            <a:ext cx="1080120" cy="1080120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571875" y="6215063"/>
            <a:ext cx="2143125" cy="428625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Размещение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00750" y="6215063"/>
            <a:ext cx="1285875" cy="428625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Языки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57188" y="1285875"/>
            <a:ext cx="2571750" cy="64293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1357313" y="1285875"/>
            <a:ext cx="4857750" cy="3935413"/>
            <a:chOff x="-1285916" y="1857364"/>
            <a:chExt cx="4214842" cy="3310137"/>
          </a:xfrm>
        </p:grpSpPr>
        <p:sp>
          <p:nvSpPr>
            <p:cNvPr id="27" name="TextBox 26"/>
            <p:cNvSpPr txBox="1"/>
            <p:nvPr/>
          </p:nvSpPr>
          <p:spPr>
            <a:xfrm>
              <a:off x="-1285916" y="4571970"/>
              <a:ext cx="4214842" cy="5955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/>
                <a:t>Потомки от браков европейцев и индейцев.</a:t>
              </a:r>
            </a:p>
          </p:txBody>
        </p:sp>
        <p:pic>
          <p:nvPicPr>
            <p:cNvPr id="28" name="Picture 3" descr="D:\изображ\Юж Америка\70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57317" y="1857364"/>
              <a:ext cx="2071609" cy="2734635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667" name="Picture 5" descr="D:\изображ\Юж Америка\65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285916" y="1861566"/>
              <a:ext cx="2143140" cy="2710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Прямоугольник 29"/>
          <p:cNvSpPr/>
          <p:nvPr/>
        </p:nvSpPr>
        <p:spPr>
          <a:xfrm>
            <a:off x="6500813" y="1928813"/>
            <a:ext cx="1285875" cy="42862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31"/>
          <p:cNvGrpSpPr>
            <a:grpSpLocks/>
          </p:cNvGrpSpPr>
          <p:nvPr/>
        </p:nvGrpSpPr>
        <p:grpSpPr bwMode="auto">
          <a:xfrm>
            <a:off x="2071688" y="1214438"/>
            <a:ext cx="3429000" cy="4779962"/>
            <a:chOff x="-2053914" y="2014822"/>
            <a:chExt cx="4200556" cy="5957950"/>
          </a:xfrm>
        </p:grpSpPr>
        <p:pic>
          <p:nvPicPr>
            <p:cNvPr id="37" name="Picture 2" descr="D:\изображ\Юж Америка\68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2053914" y="2014822"/>
              <a:ext cx="4159717" cy="52634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8" name="TextBox 37"/>
            <p:cNvSpPr txBox="1"/>
            <p:nvPr/>
          </p:nvSpPr>
          <p:spPr>
            <a:xfrm>
              <a:off x="-2053914" y="7090259"/>
              <a:ext cx="4200556" cy="88251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/>
                <a:t>Потомок от брака европейцев и </a:t>
              </a:r>
              <a:r>
                <a:rPr lang="ru-RU" sz="2000" dirty="0" err="1"/>
                <a:t>негров</a:t>
              </a:r>
              <a:r>
                <a:rPr lang="ru-RU" sz="2000" dirty="0"/>
                <a:t>.</a:t>
              </a: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500813" y="2643188"/>
            <a:ext cx="1285875" cy="42862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39"/>
          <p:cNvGrpSpPr>
            <a:grpSpLocks/>
          </p:cNvGrpSpPr>
          <p:nvPr/>
        </p:nvGrpSpPr>
        <p:grpSpPr bwMode="auto">
          <a:xfrm>
            <a:off x="2071688" y="1214438"/>
            <a:ext cx="3429000" cy="4811712"/>
            <a:chOff x="4214810" y="2040000"/>
            <a:chExt cx="3429024" cy="4811530"/>
          </a:xfrm>
        </p:grpSpPr>
        <p:sp>
          <p:nvSpPr>
            <p:cNvPr id="41" name="TextBox 40"/>
            <p:cNvSpPr txBox="1"/>
            <p:nvPr/>
          </p:nvSpPr>
          <p:spPr>
            <a:xfrm>
              <a:off x="4214810" y="6143532"/>
              <a:ext cx="3429024" cy="7079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/>
                <a:t>Потомок от брака </a:t>
              </a:r>
              <a:r>
                <a:rPr lang="ru-RU" sz="2000" dirty="0" err="1"/>
                <a:t>негров</a:t>
              </a:r>
              <a:r>
                <a:rPr lang="ru-RU" sz="2000" dirty="0"/>
                <a:t> и индейцев</a:t>
              </a:r>
            </a:p>
          </p:txBody>
        </p:sp>
        <p:pic>
          <p:nvPicPr>
            <p:cNvPr id="42" name="Picture 4" descr="D:\изображ\Юж Америка\69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500562" y="2040000"/>
              <a:ext cx="2857520" cy="4124169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3" name="Прямоугольник 42"/>
          <p:cNvSpPr/>
          <p:nvPr/>
        </p:nvSpPr>
        <p:spPr>
          <a:xfrm>
            <a:off x="6500813" y="3357563"/>
            <a:ext cx="1285875" cy="428625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4" descr="D:\изображ\Юж Америка\ЮАмерика6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7250" y="285750"/>
            <a:ext cx="7240588" cy="592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D:\изображ\Юж Америка\ЮАмерика5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1563" y="214313"/>
            <a:ext cx="6929437" cy="5891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785813" y="5072063"/>
          <a:ext cx="7429551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57520"/>
                <a:gridCol w="2500330"/>
                <a:gridCol w="20717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Южная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Америка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Африка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Австралия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390 млн. ч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595 млн. ч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 млн. ч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6143625" y="5500688"/>
            <a:ext cx="2071688" cy="5000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643313" y="5500688"/>
            <a:ext cx="2500312" cy="5000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85813" y="5500688"/>
            <a:ext cx="2857500" cy="5000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285875" y="6215063"/>
            <a:ext cx="1928813" cy="428625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Численность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6" grpId="2" animBg="1"/>
      <p:bldP spid="47" grpId="0" animBg="1"/>
      <p:bldP spid="47" grpId="1" animBg="1"/>
      <p:bldP spid="48" grpId="0" animBg="1"/>
      <p:bldP spid="4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зображ\Юж Америка\Ю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25550"/>
            <a:ext cx="4214812" cy="54498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5" name="Полилиния 24"/>
          <p:cNvSpPr/>
          <p:nvPr/>
        </p:nvSpPr>
        <p:spPr>
          <a:xfrm>
            <a:off x="1428728" y="1714488"/>
            <a:ext cx="2750195" cy="4882133"/>
          </a:xfrm>
          <a:custGeom>
            <a:avLst/>
            <a:gdLst>
              <a:gd name="connsiteX0" fmla="*/ 107515 w 2750195"/>
              <a:gd name="connsiteY0" fmla="*/ 0 h 4882133"/>
              <a:gd name="connsiteX1" fmla="*/ 77035 w 2750195"/>
              <a:gd name="connsiteY1" fmla="*/ 106680 h 4882133"/>
              <a:gd name="connsiteX2" fmla="*/ 77035 w 2750195"/>
              <a:gd name="connsiteY2" fmla="*/ 228600 h 4882133"/>
              <a:gd name="connsiteX3" fmla="*/ 77035 w 2750195"/>
              <a:gd name="connsiteY3" fmla="*/ 228600 h 4882133"/>
              <a:gd name="connsiteX4" fmla="*/ 229435 w 2750195"/>
              <a:gd name="connsiteY4" fmla="*/ 426720 h 4882133"/>
              <a:gd name="connsiteX5" fmla="*/ 305635 w 2750195"/>
              <a:gd name="connsiteY5" fmla="*/ 472440 h 4882133"/>
              <a:gd name="connsiteX6" fmla="*/ 473275 w 2750195"/>
              <a:gd name="connsiteY6" fmla="*/ 350520 h 4882133"/>
              <a:gd name="connsiteX7" fmla="*/ 442795 w 2750195"/>
              <a:gd name="connsiteY7" fmla="*/ 441960 h 4882133"/>
              <a:gd name="connsiteX8" fmla="*/ 427555 w 2750195"/>
              <a:gd name="connsiteY8" fmla="*/ 624840 h 4882133"/>
              <a:gd name="connsiteX9" fmla="*/ 427555 w 2750195"/>
              <a:gd name="connsiteY9" fmla="*/ 716280 h 4882133"/>
              <a:gd name="connsiteX10" fmla="*/ 275155 w 2750195"/>
              <a:gd name="connsiteY10" fmla="*/ 716280 h 4882133"/>
              <a:gd name="connsiteX11" fmla="*/ 259915 w 2750195"/>
              <a:gd name="connsiteY11" fmla="*/ 792480 h 4882133"/>
              <a:gd name="connsiteX12" fmla="*/ 290395 w 2750195"/>
              <a:gd name="connsiteY12" fmla="*/ 929640 h 4882133"/>
              <a:gd name="connsiteX13" fmla="*/ 290395 w 2750195"/>
              <a:gd name="connsiteY13" fmla="*/ 1066800 h 4882133"/>
              <a:gd name="connsiteX14" fmla="*/ 92275 w 2750195"/>
              <a:gd name="connsiteY14" fmla="*/ 1173480 h 4882133"/>
              <a:gd name="connsiteX15" fmla="*/ 31315 w 2750195"/>
              <a:gd name="connsiteY15" fmla="*/ 1280160 h 4882133"/>
              <a:gd name="connsiteX16" fmla="*/ 16075 w 2750195"/>
              <a:gd name="connsiteY16" fmla="*/ 1356360 h 4882133"/>
              <a:gd name="connsiteX17" fmla="*/ 835 w 2750195"/>
              <a:gd name="connsiteY17" fmla="*/ 1463040 h 4882133"/>
              <a:gd name="connsiteX18" fmla="*/ 835 w 2750195"/>
              <a:gd name="connsiteY18" fmla="*/ 1463040 h 4882133"/>
              <a:gd name="connsiteX19" fmla="*/ 153235 w 2750195"/>
              <a:gd name="connsiteY19" fmla="*/ 1539240 h 4882133"/>
              <a:gd name="connsiteX20" fmla="*/ 153235 w 2750195"/>
              <a:gd name="connsiteY20" fmla="*/ 1539240 h 4882133"/>
              <a:gd name="connsiteX21" fmla="*/ 198955 w 2750195"/>
              <a:gd name="connsiteY21" fmla="*/ 1645920 h 4882133"/>
              <a:gd name="connsiteX22" fmla="*/ 320875 w 2750195"/>
              <a:gd name="connsiteY22" fmla="*/ 1691640 h 4882133"/>
              <a:gd name="connsiteX23" fmla="*/ 473275 w 2750195"/>
              <a:gd name="connsiteY23" fmla="*/ 1615440 h 4882133"/>
              <a:gd name="connsiteX24" fmla="*/ 549475 w 2750195"/>
              <a:gd name="connsiteY24" fmla="*/ 1539240 h 4882133"/>
              <a:gd name="connsiteX25" fmla="*/ 549475 w 2750195"/>
              <a:gd name="connsiteY25" fmla="*/ 1539240 h 4882133"/>
              <a:gd name="connsiteX26" fmla="*/ 640915 w 2750195"/>
              <a:gd name="connsiteY26" fmla="*/ 1722120 h 4882133"/>
              <a:gd name="connsiteX27" fmla="*/ 793315 w 2750195"/>
              <a:gd name="connsiteY27" fmla="*/ 1798320 h 4882133"/>
              <a:gd name="connsiteX28" fmla="*/ 884755 w 2750195"/>
              <a:gd name="connsiteY28" fmla="*/ 1935480 h 4882133"/>
              <a:gd name="connsiteX29" fmla="*/ 1006675 w 2750195"/>
              <a:gd name="connsiteY29" fmla="*/ 2133600 h 4882133"/>
              <a:gd name="connsiteX30" fmla="*/ 1052395 w 2750195"/>
              <a:gd name="connsiteY30" fmla="*/ 2225040 h 4882133"/>
              <a:gd name="connsiteX31" fmla="*/ 793315 w 2750195"/>
              <a:gd name="connsiteY31" fmla="*/ 2301240 h 4882133"/>
              <a:gd name="connsiteX32" fmla="*/ 778075 w 2750195"/>
              <a:gd name="connsiteY32" fmla="*/ 2438400 h 4882133"/>
              <a:gd name="connsiteX33" fmla="*/ 503755 w 2750195"/>
              <a:gd name="connsiteY33" fmla="*/ 2499360 h 4882133"/>
              <a:gd name="connsiteX34" fmla="*/ 503755 w 2750195"/>
              <a:gd name="connsiteY34" fmla="*/ 2499360 h 4882133"/>
              <a:gd name="connsiteX35" fmla="*/ 366595 w 2750195"/>
              <a:gd name="connsiteY35" fmla="*/ 2545080 h 4882133"/>
              <a:gd name="connsiteX36" fmla="*/ 351355 w 2750195"/>
              <a:gd name="connsiteY36" fmla="*/ 2758440 h 4882133"/>
              <a:gd name="connsiteX37" fmla="*/ 336115 w 2750195"/>
              <a:gd name="connsiteY37" fmla="*/ 2819400 h 4882133"/>
              <a:gd name="connsiteX38" fmla="*/ 305635 w 2750195"/>
              <a:gd name="connsiteY38" fmla="*/ 2987040 h 4882133"/>
              <a:gd name="connsiteX39" fmla="*/ 275155 w 2750195"/>
              <a:gd name="connsiteY39" fmla="*/ 3215640 h 4882133"/>
              <a:gd name="connsiteX40" fmla="*/ 153235 w 2750195"/>
              <a:gd name="connsiteY40" fmla="*/ 3535680 h 4882133"/>
              <a:gd name="connsiteX41" fmla="*/ 107515 w 2750195"/>
              <a:gd name="connsiteY41" fmla="*/ 3870960 h 4882133"/>
              <a:gd name="connsiteX42" fmla="*/ 92275 w 2750195"/>
              <a:gd name="connsiteY42" fmla="*/ 4236720 h 4882133"/>
              <a:gd name="connsiteX43" fmla="*/ 61795 w 2750195"/>
              <a:gd name="connsiteY43" fmla="*/ 4495800 h 4882133"/>
              <a:gd name="connsiteX44" fmla="*/ 92275 w 2750195"/>
              <a:gd name="connsiteY44" fmla="*/ 4632960 h 4882133"/>
              <a:gd name="connsiteX45" fmla="*/ 107515 w 2750195"/>
              <a:gd name="connsiteY45" fmla="*/ 4678680 h 4882133"/>
              <a:gd name="connsiteX46" fmla="*/ 122755 w 2750195"/>
              <a:gd name="connsiteY46" fmla="*/ 4693920 h 4882133"/>
              <a:gd name="connsiteX47" fmla="*/ 290395 w 2750195"/>
              <a:gd name="connsiteY47" fmla="*/ 4846320 h 4882133"/>
              <a:gd name="connsiteX48" fmla="*/ 442795 w 2750195"/>
              <a:gd name="connsiteY48" fmla="*/ 4815840 h 4882133"/>
              <a:gd name="connsiteX49" fmla="*/ 198955 w 2750195"/>
              <a:gd name="connsiteY49" fmla="*/ 4632960 h 4882133"/>
              <a:gd name="connsiteX50" fmla="*/ 214195 w 2750195"/>
              <a:gd name="connsiteY50" fmla="*/ 4480560 h 4882133"/>
              <a:gd name="connsiteX51" fmla="*/ 381835 w 2750195"/>
              <a:gd name="connsiteY51" fmla="*/ 4297680 h 4882133"/>
              <a:gd name="connsiteX52" fmla="*/ 320875 w 2750195"/>
              <a:gd name="connsiteY52" fmla="*/ 4206240 h 4882133"/>
              <a:gd name="connsiteX53" fmla="*/ 534235 w 2750195"/>
              <a:gd name="connsiteY53" fmla="*/ 4008120 h 4882133"/>
              <a:gd name="connsiteX54" fmla="*/ 518995 w 2750195"/>
              <a:gd name="connsiteY54" fmla="*/ 3855720 h 4882133"/>
              <a:gd name="connsiteX55" fmla="*/ 488515 w 2750195"/>
              <a:gd name="connsiteY55" fmla="*/ 3810000 h 4882133"/>
              <a:gd name="connsiteX56" fmla="*/ 610435 w 2750195"/>
              <a:gd name="connsiteY56" fmla="*/ 3840480 h 4882133"/>
              <a:gd name="connsiteX57" fmla="*/ 656155 w 2750195"/>
              <a:gd name="connsiteY57" fmla="*/ 3825240 h 4882133"/>
              <a:gd name="connsiteX58" fmla="*/ 701875 w 2750195"/>
              <a:gd name="connsiteY58" fmla="*/ 3764280 h 4882133"/>
              <a:gd name="connsiteX59" fmla="*/ 701875 w 2750195"/>
              <a:gd name="connsiteY59" fmla="*/ 3718560 h 4882133"/>
              <a:gd name="connsiteX60" fmla="*/ 732355 w 2750195"/>
              <a:gd name="connsiteY60" fmla="*/ 3703320 h 4882133"/>
              <a:gd name="connsiteX61" fmla="*/ 823795 w 2750195"/>
              <a:gd name="connsiteY61" fmla="*/ 3703320 h 4882133"/>
              <a:gd name="connsiteX62" fmla="*/ 899995 w 2750195"/>
              <a:gd name="connsiteY62" fmla="*/ 3657600 h 4882133"/>
              <a:gd name="connsiteX63" fmla="*/ 976195 w 2750195"/>
              <a:gd name="connsiteY63" fmla="*/ 3596640 h 4882133"/>
              <a:gd name="connsiteX64" fmla="*/ 1006675 w 2750195"/>
              <a:gd name="connsiteY64" fmla="*/ 3535680 h 4882133"/>
              <a:gd name="connsiteX65" fmla="*/ 1006675 w 2750195"/>
              <a:gd name="connsiteY65" fmla="*/ 3535680 h 4882133"/>
              <a:gd name="connsiteX66" fmla="*/ 976195 w 2750195"/>
              <a:gd name="connsiteY66" fmla="*/ 3413760 h 4882133"/>
              <a:gd name="connsiteX67" fmla="*/ 976195 w 2750195"/>
              <a:gd name="connsiteY67" fmla="*/ 3383280 h 4882133"/>
              <a:gd name="connsiteX68" fmla="*/ 1098115 w 2750195"/>
              <a:gd name="connsiteY68" fmla="*/ 3398520 h 4882133"/>
              <a:gd name="connsiteX69" fmla="*/ 1174315 w 2750195"/>
              <a:gd name="connsiteY69" fmla="*/ 3383280 h 4882133"/>
              <a:gd name="connsiteX70" fmla="*/ 1220035 w 2750195"/>
              <a:gd name="connsiteY70" fmla="*/ 3352800 h 4882133"/>
              <a:gd name="connsiteX71" fmla="*/ 1250515 w 2750195"/>
              <a:gd name="connsiteY71" fmla="*/ 3337560 h 4882133"/>
              <a:gd name="connsiteX72" fmla="*/ 1372435 w 2750195"/>
              <a:gd name="connsiteY72" fmla="*/ 3276600 h 4882133"/>
              <a:gd name="connsiteX73" fmla="*/ 1387675 w 2750195"/>
              <a:gd name="connsiteY73" fmla="*/ 3230880 h 4882133"/>
              <a:gd name="connsiteX74" fmla="*/ 1418155 w 2750195"/>
              <a:gd name="connsiteY74" fmla="*/ 3215640 h 4882133"/>
              <a:gd name="connsiteX75" fmla="*/ 1479115 w 2750195"/>
              <a:gd name="connsiteY75" fmla="*/ 3108960 h 4882133"/>
              <a:gd name="connsiteX76" fmla="*/ 1494355 w 2750195"/>
              <a:gd name="connsiteY76" fmla="*/ 3093720 h 4882133"/>
              <a:gd name="connsiteX77" fmla="*/ 1524835 w 2750195"/>
              <a:gd name="connsiteY77" fmla="*/ 3048000 h 4882133"/>
              <a:gd name="connsiteX78" fmla="*/ 1570555 w 2750195"/>
              <a:gd name="connsiteY78" fmla="*/ 3002280 h 4882133"/>
              <a:gd name="connsiteX79" fmla="*/ 1601035 w 2750195"/>
              <a:gd name="connsiteY79" fmla="*/ 2971800 h 4882133"/>
              <a:gd name="connsiteX80" fmla="*/ 1646755 w 2750195"/>
              <a:gd name="connsiteY80" fmla="*/ 2895600 h 4882133"/>
              <a:gd name="connsiteX81" fmla="*/ 1646755 w 2750195"/>
              <a:gd name="connsiteY81" fmla="*/ 2895600 h 4882133"/>
              <a:gd name="connsiteX82" fmla="*/ 1692475 w 2750195"/>
              <a:gd name="connsiteY82" fmla="*/ 2743200 h 4882133"/>
              <a:gd name="connsiteX83" fmla="*/ 1738195 w 2750195"/>
              <a:gd name="connsiteY83" fmla="*/ 2727960 h 4882133"/>
              <a:gd name="connsiteX84" fmla="*/ 1921075 w 2750195"/>
              <a:gd name="connsiteY84" fmla="*/ 2651760 h 4882133"/>
              <a:gd name="connsiteX85" fmla="*/ 1966795 w 2750195"/>
              <a:gd name="connsiteY85" fmla="*/ 2636520 h 4882133"/>
              <a:gd name="connsiteX86" fmla="*/ 1982035 w 2750195"/>
              <a:gd name="connsiteY86" fmla="*/ 2636520 h 4882133"/>
              <a:gd name="connsiteX87" fmla="*/ 2088715 w 2750195"/>
              <a:gd name="connsiteY87" fmla="*/ 2606040 h 4882133"/>
              <a:gd name="connsiteX88" fmla="*/ 2180155 w 2750195"/>
              <a:gd name="connsiteY88" fmla="*/ 2560320 h 4882133"/>
              <a:gd name="connsiteX89" fmla="*/ 2241115 w 2750195"/>
              <a:gd name="connsiteY89" fmla="*/ 2514600 h 4882133"/>
              <a:gd name="connsiteX90" fmla="*/ 2271595 w 2750195"/>
              <a:gd name="connsiteY90" fmla="*/ 2468880 h 4882133"/>
              <a:gd name="connsiteX91" fmla="*/ 2286835 w 2750195"/>
              <a:gd name="connsiteY91" fmla="*/ 2423160 h 4882133"/>
              <a:gd name="connsiteX92" fmla="*/ 2317315 w 2750195"/>
              <a:gd name="connsiteY92" fmla="*/ 2301240 h 4882133"/>
              <a:gd name="connsiteX93" fmla="*/ 2332555 w 2750195"/>
              <a:gd name="connsiteY93" fmla="*/ 2255520 h 4882133"/>
              <a:gd name="connsiteX94" fmla="*/ 2393515 w 2750195"/>
              <a:gd name="connsiteY94" fmla="*/ 2179320 h 4882133"/>
              <a:gd name="connsiteX95" fmla="*/ 2408755 w 2750195"/>
              <a:gd name="connsiteY95" fmla="*/ 2087880 h 4882133"/>
              <a:gd name="connsiteX96" fmla="*/ 2439235 w 2750195"/>
              <a:gd name="connsiteY96" fmla="*/ 1996440 h 4882133"/>
              <a:gd name="connsiteX97" fmla="*/ 2469715 w 2750195"/>
              <a:gd name="connsiteY97" fmla="*/ 1935480 h 4882133"/>
              <a:gd name="connsiteX98" fmla="*/ 2530675 w 2750195"/>
              <a:gd name="connsiteY98" fmla="*/ 1874520 h 4882133"/>
              <a:gd name="connsiteX99" fmla="*/ 2561155 w 2750195"/>
              <a:gd name="connsiteY99" fmla="*/ 1828800 h 4882133"/>
              <a:gd name="connsiteX100" fmla="*/ 2622115 w 2750195"/>
              <a:gd name="connsiteY100" fmla="*/ 1767840 h 4882133"/>
              <a:gd name="connsiteX101" fmla="*/ 2698315 w 2750195"/>
              <a:gd name="connsiteY101" fmla="*/ 1706880 h 4882133"/>
              <a:gd name="connsiteX102" fmla="*/ 2713555 w 2750195"/>
              <a:gd name="connsiteY102" fmla="*/ 1630680 h 4882133"/>
              <a:gd name="connsiteX103" fmla="*/ 2744035 w 2750195"/>
              <a:gd name="connsiteY103" fmla="*/ 1584960 h 4882133"/>
              <a:gd name="connsiteX104" fmla="*/ 2744035 w 2750195"/>
              <a:gd name="connsiteY104" fmla="*/ 1508760 h 4882133"/>
              <a:gd name="connsiteX105" fmla="*/ 2744035 w 2750195"/>
              <a:gd name="connsiteY105" fmla="*/ 1508760 h 4882133"/>
              <a:gd name="connsiteX106" fmla="*/ 2713555 w 2750195"/>
              <a:gd name="connsiteY106" fmla="*/ 1417320 h 4882133"/>
              <a:gd name="connsiteX107" fmla="*/ 2667835 w 2750195"/>
              <a:gd name="connsiteY107" fmla="*/ 1386840 h 4882133"/>
              <a:gd name="connsiteX108" fmla="*/ 2637355 w 2750195"/>
              <a:gd name="connsiteY108" fmla="*/ 1341120 h 4882133"/>
              <a:gd name="connsiteX109" fmla="*/ 2591635 w 2750195"/>
              <a:gd name="connsiteY109" fmla="*/ 1325880 h 4882133"/>
              <a:gd name="connsiteX110" fmla="*/ 2561155 w 2750195"/>
              <a:gd name="connsiteY110" fmla="*/ 1310640 h 4882133"/>
              <a:gd name="connsiteX111" fmla="*/ 2439235 w 2750195"/>
              <a:gd name="connsiteY111" fmla="*/ 1280160 h 4882133"/>
              <a:gd name="connsiteX112" fmla="*/ 2393515 w 2750195"/>
              <a:gd name="connsiteY112" fmla="*/ 1249680 h 4882133"/>
              <a:gd name="connsiteX113" fmla="*/ 2317315 w 2750195"/>
              <a:gd name="connsiteY113" fmla="*/ 1203960 h 4882133"/>
              <a:gd name="connsiteX114" fmla="*/ 2256355 w 2750195"/>
              <a:gd name="connsiteY114" fmla="*/ 1173480 h 4882133"/>
              <a:gd name="connsiteX115" fmla="*/ 2149675 w 2750195"/>
              <a:gd name="connsiteY115" fmla="*/ 1143000 h 4882133"/>
              <a:gd name="connsiteX116" fmla="*/ 2058235 w 2750195"/>
              <a:gd name="connsiteY116" fmla="*/ 1143000 h 4882133"/>
              <a:gd name="connsiteX117" fmla="*/ 2058235 w 2750195"/>
              <a:gd name="connsiteY117" fmla="*/ 1143000 h 4882133"/>
              <a:gd name="connsiteX118" fmla="*/ 1997275 w 2750195"/>
              <a:gd name="connsiteY118" fmla="*/ 1036320 h 4882133"/>
              <a:gd name="connsiteX119" fmla="*/ 1951555 w 2750195"/>
              <a:gd name="connsiteY119" fmla="*/ 1021080 h 4882133"/>
              <a:gd name="connsiteX120" fmla="*/ 1936315 w 2750195"/>
              <a:gd name="connsiteY120" fmla="*/ 1005840 h 4882133"/>
              <a:gd name="connsiteX121" fmla="*/ 1814395 w 2750195"/>
              <a:gd name="connsiteY121" fmla="*/ 975360 h 4882133"/>
              <a:gd name="connsiteX122" fmla="*/ 1738195 w 2750195"/>
              <a:gd name="connsiteY122" fmla="*/ 975360 h 4882133"/>
              <a:gd name="connsiteX123" fmla="*/ 1692475 w 2750195"/>
              <a:gd name="connsiteY123" fmla="*/ 883920 h 4882133"/>
              <a:gd name="connsiteX124" fmla="*/ 1692475 w 2750195"/>
              <a:gd name="connsiteY124" fmla="*/ 868680 h 4882133"/>
              <a:gd name="connsiteX125" fmla="*/ 1661995 w 2750195"/>
              <a:gd name="connsiteY125" fmla="*/ 777240 h 4882133"/>
              <a:gd name="connsiteX126" fmla="*/ 1570555 w 2750195"/>
              <a:gd name="connsiteY126" fmla="*/ 655320 h 4882133"/>
              <a:gd name="connsiteX127" fmla="*/ 1479115 w 2750195"/>
              <a:gd name="connsiteY127" fmla="*/ 487680 h 4882133"/>
              <a:gd name="connsiteX128" fmla="*/ 1326715 w 2750195"/>
              <a:gd name="connsiteY128" fmla="*/ 426720 h 4882133"/>
              <a:gd name="connsiteX129" fmla="*/ 1143835 w 2750195"/>
              <a:gd name="connsiteY129" fmla="*/ 381000 h 4882133"/>
              <a:gd name="connsiteX130" fmla="*/ 1128595 w 2750195"/>
              <a:gd name="connsiteY130" fmla="*/ 365760 h 4882133"/>
              <a:gd name="connsiteX131" fmla="*/ 1067635 w 2750195"/>
              <a:gd name="connsiteY131" fmla="*/ 320040 h 4882133"/>
              <a:gd name="connsiteX132" fmla="*/ 945715 w 2750195"/>
              <a:gd name="connsiteY132" fmla="*/ 243840 h 4882133"/>
              <a:gd name="connsiteX133" fmla="*/ 823795 w 2750195"/>
              <a:gd name="connsiteY133" fmla="*/ 152400 h 4882133"/>
              <a:gd name="connsiteX134" fmla="*/ 732355 w 2750195"/>
              <a:gd name="connsiteY134" fmla="*/ 91440 h 4882133"/>
              <a:gd name="connsiteX135" fmla="*/ 564715 w 2750195"/>
              <a:gd name="connsiteY135" fmla="*/ 76200 h 4882133"/>
              <a:gd name="connsiteX136" fmla="*/ 442795 w 2750195"/>
              <a:gd name="connsiteY136" fmla="*/ 76200 h 4882133"/>
              <a:gd name="connsiteX137" fmla="*/ 290395 w 2750195"/>
              <a:gd name="connsiteY137" fmla="*/ 60960 h 4882133"/>
              <a:gd name="connsiteX138" fmla="*/ 183715 w 2750195"/>
              <a:gd name="connsiteY138" fmla="*/ 30480 h 4882133"/>
              <a:gd name="connsiteX139" fmla="*/ 107515 w 2750195"/>
              <a:gd name="connsiteY139" fmla="*/ 0 h 488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2750195" h="4882133">
                <a:moveTo>
                  <a:pt x="107515" y="0"/>
                </a:moveTo>
                <a:lnTo>
                  <a:pt x="77035" y="106680"/>
                </a:lnTo>
                <a:lnTo>
                  <a:pt x="77035" y="228600"/>
                </a:lnTo>
                <a:lnTo>
                  <a:pt x="77035" y="228600"/>
                </a:lnTo>
                <a:cubicBezTo>
                  <a:pt x="218506" y="417227"/>
                  <a:pt x="160313" y="357598"/>
                  <a:pt x="229435" y="426720"/>
                </a:cubicBezTo>
                <a:cubicBezTo>
                  <a:pt x="282339" y="479624"/>
                  <a:pt x="253602" y="472440"/>
                  <a:pt x="305635" y="472440"/>
                </a:cubicBezTo>
                <a:lnTo>
                  <a:pt x="473275" y="350520"/>
                </a:lnTo>
                <a:lnTo>
                  <a:pt x="442795" y="441960"/>
                </a:lnTo>
                <a:lnTo>
                  <a:pt x="427555" y="624840"/>
                </a:lnTo>
                <a:lnTo>
                  <a:pt x="427555" y="716280"/>
                </a:lnTo>
                <a:lnTo>
                  <a:pt x="275155" y="716280"/>
                </a:lnTo>
                <a:lnTo>
                  <a:pt x="259915" y="792480"/>
                </a:lnTo>
                <a:cubicBezTo>
                  <a:pt x="291627" y="919328"/>
                  <a:pt x="290395" y="872509"/>
                  <a:pt x="290395" y="929640"/>
                </a:cubicBezTo>
                <a:cubicBezTo>
                  <a:pt x="306526" y="1058689"/>
                  <a:pt x="334595" y="1022600"/>
                  <a:pt x="290395" y="1066800"/>
                </a:cubicBezTo>
                <a:lnTo>
                  <a:pt x="92275" y="1173480"/>
                </a:lnTo>
                <a:cubicBezTo>
                  <a:pt x="43342" y="1271346"/>
                  <a:pt x="70652" y="1240823"/>
                  <a:pt x="31315" y="1280160"/>
                </a:cubicBezTo>
                <a:lnTo>
                  <a:pt x="16075" y="1356360"/>
                </a:lnTo>
                <a:cubicBezTo>
                  <a:pt x="0" y="1452811"/>
                  <a:pt x="835" y="1416900"/>
                  <a:pt x="835" y="1463040"/>
                </a:cubicBezTo>
                <a:lnTo>
                  <a:pt x="835" y="1463040"/>
                </a:lnTo>
                <a:lnTo>
                  <a:pt x="153235" y="1539240"/>
                </a:lnTo>
                <a:lnTo>
                  <a:pt x="153235" y="1539240"/>
                </a:lnTo>
                <a:cubicBezTo>
                  <a:pt x="185111" y="1650805"/>
                  <a:pt x="146732" y="1645920"/>
                  <a:pt x="198955" y="1645920"/>
                </a:cubicBezTo>
                <a:cubicBezTo>
                  <a:pt x="276171" y="1703832"/>
                  <a:pt x="234515" y="1691640"/>
                  <a:pt x="320875" y="1691640"/>
                </a:cubicBezTo>
                <a:lnTo>
                  <a:pt x="473275" y="1615440"/>
                </a:lnTo>
                <a:lnTo>
                  <a:pt x="549475" y="1539240"/>
                </a:lnTo>
                <a:lnTo>
                  <a:pt x="549475" y="1539240"/>
                </a:lnTo>
                <a:cubicBezTo>
                  <a:pt x="627629" y="1726809"/>
                  <a:pt x="559635" y="1722120"/>
                  <a:pt x="640915" y="1722120"/>
                </a:cubicBezTo>
                <a:lnTo>
                  <a:pt x="793315" y="1798320"/>
                </a:lnTo>
                <a:lnTo>
                  <a:pt x="884755" y="1935480"/>
                </a:lnTo>
                <a:cubicBezTo>
                  <a:pt x="1012651" y="2111337"/>
                  <a:pt x="1006675" y="2034025"/>
                  <a:pt x="1006675" y="2133600"/>
                </a:cubicBezTo>
                <a:lnTo>
                  <a:pt x="1052395" y="2225040"/>
                </a:lnTo>
                <a:cubicBezTo>
                  <a:pt x="801585" y="2287742"/>
                  <a:pt x="867797" y="2226758"/>
                  <a:pt x="793315" y="2301240"/>
                </a:cubicBezTo>
                <a:cubicBezTo>
                  <a:pt x="777445" y="2428201"/>
                  <a:pt x="778075" y="2382204"/>
                  <a:pt x="778075" y="2438400"/>
                </a:cubicBezTo>
                <a:lnTo>
                  <a:pt x="503755" y="2499360"/>
                </a:lnTo>
                <a:lnTo>
                  <a:pt x="503755" y="2499360"/>
                </a:lnTo>
                <a:lnTo>
                  <a:pt x="366595" y="2545080"/>
                </a:lnTo>
                <a:cubicBezTo>
                  <a:pt x="361515" y="2616200"/>
                  <a:pt x="359229" y="2687575"/>
                  <a:pt x="351355" y="2758440"/>
                </a:cubicBezTo>
                <a:cubicBezTo>
                  <a:pt x="349042" y="2779257"/>
                  <a:pt x="336115" y="2819400"/>
                  <a:pt x="336115" y="2819400"/>
                </a:cubicBezTo>
                <a:cubicBezTo>
                  <a:pt x="304639" y="2976781"/>
                  <a:pt x="305635" y="2919994"/>
                  <a:pt x="305635" y="2987040"/>
                </a:cubicBezTo>
                <a:cubicBezTo>
                  <a:pt x="274437" y="3205429"/>
                  <a:pt x="275155" y="3128558"/>
                  <a:pt x="275155" y="3215640"/>
                </a:cubicBezTo>
                <a:cubicBezTo>
                  <a:pt x="147045" y="3503886"/>
                  <a:pt x="153235" y="3389896"/>
                  <a:pt x="153235" y="3535680"/>
                </a:cubicBezTo>
                <a:lnTo>
                  <a:pt x="107515" y="3870960"/>
                </a:lnTo>
                <a:lnTo>
                  <a:pt x="92275" y="4236720"/>
                </a:lnTo>
                <a:cubicBezTo>
                  <a:pt x="44327" y="4476459"/>
                  <a:pt x="11802" y="4395815"/>
                  <a:pt x="61795" y="4495800"/>
                </a:cubicBezTo>
                <a:cubicBezTo>
                  <a:pt x="71955" y="4541520"/>
                  <a:pt x="80916" y="4587523"/>
                  <a:pt x="92275" y="4632960"/>
                </a:cubicBezTo>
                <a:cubicBezTo>
                  <a:pt x="96171" y="4648545"/>
                  <a:pt x="100331" y="4664312"/>
                  <a:pt x="107515" y="4678680"/>
                </a:cubicBezTo>
                <a:cubicBezTo>
                  <a:pt x="110728" y="4685106"/>
                  <a:pt x="117675" y="4688840"/>
                  <a:pt x="122755" y="4693920"/>
                </a:cubicBezTo>
                <a:lnTo>
                  <a:pt x="290395" y="4846320"/>
                </a:lnTo>
                <a:cubicBezTo>
                  <a:pt x="447850" y="4830575"/>
                  <a:pt x="442795" y="4882133"/>
                  <a:pt x="442795" y="4815840"/>
                </a:cubicBezTo>
                <a:cubicBezTo>
                  <a:pt x="194769" y="4645322"/>
                  <a:pt x="198955" y="4746836"/>
                  <a:pt x="198955" y="4632960"/>
                </a:cubicBezTo>
                <a:lnTo>
                  <a:pt x="214195" y="4480560"/>
                </a:lnTo>
                <a:lnTo>
                  <a:pt x="381835" y="4297680"/>
                </a:lnTo>
                <a:lnTo>
                  <a:pt x="320875" y="4206240"/>
                </a:lnTo>
                <a:cubicBezTo>
                  <a:pt x="510646" y="4000654"/>
                  <a:pt x="413881" y="4008120"/>
                  <a:pt x="534235" y="4008120"/>
                </a:cubicBezTo>
                <a:cubicBezTo>
                  <a:pt x="518434" y="3865911"/>
                  <a:pt x="518995" y="3916961"/>
                  <a:pt x="518995" y="3855720"/>
                </a:cubicBezTo>
                <a:lnTo>
                  <a:pt x="488515" y="3810000"/>
                </a:lnTo>
                <a:cubicBezTo>
                  <a:pt x="529155" y="3820160"/>
                  <a:pt x="568716" y="3836687"/>
                  <a:pt x="610435" y="3840480"/>
                </a:cubicBezTo>
                <a:cubicBezTo>
                  <a:pt x="626433" y="3841934"/>
                  <a:pt x="656155" y="3825240"/>
                  <a:pt x="656155" y="3825240"/>
                </a:cubicBezTo>
                <a:cubicBezTo>
                  <a:pt x="690620" y="3773542"/>
                  <a:pt x="673683" y="3792472"/>
                  <a:pt x="701875" y="3764280"/>
                </a:cubicBezTo>
                <a:lnTo>
                  <a:pt x="701875" y="3718560"/>
                </a:lnTo>
                <a:lnTo>
                  <a:pt x="732355" y="3703320"/>
                </a:lnTo>
                <a:lnTo>
                  <a:pt x="823795" y="3703320"/>
                </a:lnTo>
                <a:cubicBezTo>
                  <a:pt x="878966" y="3666539"/>
                  <a:pt x="853132" y="3681031"/>
                  <a:pt x="899995" y="3657600"/>
                </a:cubicBezTo>
                <a:cubicBezTo>
                  <a:pt x="957670" y="3619150"/>
                  <a:pt x="932763" y="3640072"/>
                  <a:pt x="976195" y="3596640"/>
                </a:cubicBezTo>
                <a:cubicBezTo>
                  <a:pt x="993707" y="3544104"/>
                  <a:pt x="980076" y="3562279"/>
                  <a:pt x="1006675" y="3535680"/>
                </a:cubicBezTo>
                <a:lnTo>
                  <a:pt x="1006675" y="3535680"/>
                </a:lnTo>
                <a:cubicBezTo>
                  <a:pt x="972982" y="3434601"/>
                  <a:pt x="976195" y="3476369"/>
                  <a:pt x="976195" y="3413760"/>
                </a:cubicBezTo>
                <a:lnTo>
                  <a:pt x="976195" y="3383280"/>
                </a:lnTo>
                <a:cubicBezTo>
                  <a:pt x="1077657" y="3400190"/>
                  <a:pt x="1036735" y="3398520"/>
                  <a:pt x="1098115" y="3398520"/>
                </a:cubicBezTo>
                <a:cubicBezTo>
                  <a:pt x="1123515" y="3393440"/>
                  <a:pt x="1150061" y="3392375"/>
                  <a:pt x="1174315" y="3383280"/>
                </a:cubicBezTo>
                <a:cubicBezTo>
                  <a:pt x="1191465" y="3376849"/>
                  <a:pt x="1204329" y="3362224"/>
                  <a:pt x="1220035" y="3352800"/>
                </a:cubicBezTo>
                <a:cubicBezTo>
                  <a:pt x="1229775" y="3346956"/>
                  <a:pt x="1240355" y="3342640"/>
                  <a:pt x="1250515" y="3337560"/>
                </a:cubicBezTo>
                <a:cubicBezTo>
                  <a:pt x="1291155" y="3317240"/>
                  <a:pt x="1336569" y="3304496"/>
                  <a:pt x="1372435" y="3276600"/>
                </a:cubicBezTo>
                <a:cubicBezTo>
                  <a:pt x="1385115" y="3266737"/>
                  <a:pt x="1378036" y="3243731"/>
                  <a:pt x="1387675" y="3230880"/>
                </a:cubicBezTo>
                <a:cubicBezTo>
                  <a:pt x="1394491" y="3221793"/>
                  <a:pt x="1407995" y="3220720"/>
                  <a:pt x="1418155" y="3215640"/>
                </a:cubicBezTo>
                <a:cubicBezTo>
                  <a:pt x="1443467" y="3165016"/>
                  <a:pt x="1446804" y="3152042"/>
                  <a:pt x="1479115" y="3108960"/>
                </a:cubicBezTo>
                <a:cubicBezTo>
                  <a:pt x="1483426" y="3103213"/>
                  <a:pt x="1489275" y="3098800"/>
                  <a:pt x="1494355" y="3093720"/>
                </a:cubicBezTo>
                <a:cubicBezTo>
                  <a:pt x="1504515" y="3078480"/>
                  <a:pt x="1513109" y="3062071"/>
                  <a:pt x="1524835" y="3048000"/>
                </a:cubicBezTo>
                <a:cubicBezTo>
                  <a:pt x="1538633" y="3031443"/>
                  <a:pt x="1555315" y="3017520"/>
                  <a:pt x="1570555" y="3002280"/>
                </a:cubicBezTo>
                <a:lnTo>
                  <a:pt x="1601035" y="2971800"/>
                </a:lnTo>
                <a:cubicBezTo>
                  <a:pt x="1637816" y="2916629"/>
                  <a:pt x="1623324" y="2942463"/>
                  <a:pt x="1646755" y="2895600"/>
                </a:cubicBezTo>
                <a:lnTo>
                  <a:pt x="1646755" y="2895600"/>
                </a:lnTo>
                <a:cubicBezTo>
                  <a:pt x="1661995" y="2844800"/>
                  <a:pt x="1667078" y="2789761"/>
                  <a:pt x="1692475" y="2743200"/>
                </a:cubicBezTo>
                <a:cubicBezTo>
                  <a:pt x="1700167" y="2729097"/>
                  <a:pt x="1738195" y="2727960"/>
                  <a:pt x="1738195" y="2727960"/>
                </a:cubicBezTo>
                <a:lnTo>
                  <a:pt x="1921075" y="2651760"/>
                </a:lnTo>
                <a:cubicBezTo>
                  <a:pt x="1935990" y="2645794"/>
                  <a:pt x="1951210" y="2640416"/>
                  <a:pt x="1966795" y="2636520"/>
                </a:cubicBezTo>
                <a:cubicBezTo>
                  <a:pt x="1971723" y="2635288"/>
                  <a:pt x="1976955" y="2636520"/>
                  <a:pt x="1982035" y="2636520"/>
                </a:cubicBezTo>
                <a:cubicBezTo>
                  <a:pt x="2069374" y="2619052"/>
                  <a:pt x="2035067" y="2632864"/>
                  <a:pt x="2088715" y="2606040"/>
                </a:cubicBezTo>
                <a:cubicBezTo>
                  <a:pt x="2203633" y="2567734"/>
                  <a:pt x="2061982" y="2619406"/>
                  <a:pt x="2180155" y="2560320"/>
                </a:cubicBezTo>
                <a:cubicBezTo>
                  <a:pt x="2242929" y="2528933"/>
                  <a:pt x="2214252" y="2568326"/>
                  <a:pt x="2241115" y="2514600"/>
                </a:cubicBezTo>
                <a:cubicBezTo>
                  <a:pt x="2251275" y="2499360"/>
                  <a:pt x="2263404" y="2485263"/>
                  <a:pt x="2271595" y="2468880"/>
                </a:cubicBezTo>
                <a:cubicBezTo>
                  <a:pt x="2278779" y="2454512"/>
                  <a:pt x="2282608" y="2438658"/>
                  <a:pt x="2286835" y="2423160"/>
                </a:cubicBezTo>
                <a:cubicBezTo>
                  <a:pt x="2297857" y="2382745"/>
                  <a:pt x="2304068" y="2340981"/>
                  <a:pt x="2317315" y="2301240"/>
                </a:cubicBezTo>
                <a:cubicBezTo>
                  <a:pt x="2322395" y="2286000"/>
                  <a:pt x="2325371" y="2269888"/>
                  <a:pt x="2332555" y="2255520"/>
                </a:cubicBezTo>
                <a:cubicBezTo>
                  <a:pt x="2351780" y="2217070"/>
                  <a:pt x="2365165" y="2207670"/>
                  <a:pt x="2393515" y="2179320"/>
                </a:cubicBezTo>
                <a:cubicBezTo>
                  <a:pt x="2413574" y="2119142"/>
                  <a:pt x="2408755" y="2149664"/>
                  <a:pt x="2408755" y="2087880"/>
                </a:cubicBezTo>
                <a:lnTo>
                  <a:pt x="2439235" y="1996440"/>
                </a:lnTo>
                <a:cubicBezTo>
                  <a:pt x="2456747" y="1943904"/>
                  <a:pt x="2443116" y="1962079"/>
                  <a:pt x="2469715" y="1935480"/>
                </a:cubicBezTo>
                <a:cubicBezTo>
                  <a:pt x="2506496" y="1880309"/>
                  <a:pt x="2483812" y="1897951"/>
                  <a:pt x="2530675" y="1874520"/>
                </a:cubicBezTo>
                <a:cubicBezTo>
                  <a:pt x="2540835" y="1859280"/>
                  <a:pt x="2548203" y="1841752"/>
                  <a:pt x="2561155" y="1828800"/>
                </a:cubicBezTo>
                <a:cubicBezTo>
                  <a:pt x="2634717" y="1755238"/>
                  <a:pt x="2587278" y="1837513"/>
                  <a:pt x="2622115" y="1767840"/>
                </a:cubicBezTo>
                <a:cubicBezTo>
                  <a:pt x="2679790" y="1729390"/>
                  <a:pt x="2654883" y="1750312"/>
                  <a:pt x="2698315" y="1706880"/>
                </a:cubicBezTo>
                <a:cubicBezTo>
                  <a:pt x="2703395" y="1681480"/>
                  <a:pt x="2704460" y="1654934"/>
                  <a:pt x="2713555" y="1630680"/>
                </a:cubicBezTo>
                <a:cubicBezTo>
                  <a:pt x="2719986" y="1613530"/>
                  <a:pt x="2739593" y="1602729"/>
                  <a:pt x="2744035" y="1584960"/>
                </a:cubicBezTo>
                <a:cubicBezTo>
                  <a:pt x="2750195" y="1560318"/>
                  <a:pt x="2744035" y="1534160"/>
                  <a:pt x="2744035" y="1508760"/>
                </a:cubicBezTo>
                <a:lnTo>
                  <a:pt x="2744035" y="1508760"/>
                </a:lnTo>
                <a:cubicBezTo>
                  <a:pt x="2711668" y="1427843"/>
                  <a:pt x="2713555" y="1459917"/>
                  <a:pt x="2713555" y="1417320"/>
                </a:cubicBezTo>
                <a:cubicBezTo>
                  <a:pt x="2698315" y="1407160"/>
                  <a:pt x="2680787" y="1399792"/>
                  <a:pt x="2667835" y="1386840"/>
                </a:cubicBezTo>
                <a:cubicBezTo>
                  <a:pt x="2654883" y="1373888"/>
                  <a:pt x="2651658" y="1352562"/>
                  <a:pt x="2637355" y="1341120"/>
                </a:cubicBezTo>
                <a:cubicBezTo>
                  <a:pt x="2624811" y="1331085"/>
                  <a:pt x="2606550" y="1331846"/>
                  <a:pt x="2591635" y="1325880"/>
                </a:cubicBezTo>
                <a:cubicBezTo>
                  <a:pt x="2581088" y="1321661"/>
                  <a:pt x="2571315" y="1315720"/>
                  <a:pt x="2561155" y="1310640"/>
                </a:cubicBezTo>
                <a:cubicBezTo>
                  <a:pt x="2520515" y="1300480"/>
                  <a:pt x="2478604" y="1294476"/>
                  <a:pt x="2439235" y="1280160"/>
                </a:cubicBezTo>
                <a:cubicBezTo>
                  <a:pt x="2422022" y="1273901"/>
                  <a:pt x="2393515" y="1249680"/>
                  <a:pt x="2393515" y="1249680"/>
                </a:cubicBezTo>
                <a:cubicBezTo>
                  <a:pt x="2368115" y="1234440"/>
                  <a:pt x="2343809" y="1217207"/>
                  <a:pt x="2317315" y="1203960"/>
                </a:cubicBezTo>
                <a:cubicBezTo>
                  <a:pt x="2247268" y="1168936"/>
                  <a:pt x="2290786" y="1207911"/>
                  <a:pt x="2256355" y="1173480"/>
                </a:cubicBezTo>
                <a:cubicBezTo>
                  <a:pt x="2193728" y="1131728"/>
                  <a:pt x="2228951" y="1143000"/>
                  <a:pt x="2149675" y="1143000"/>
                </a:cubicBezTo>
                <a:lnTo>
                  <a:pt x="2058235" y="1143000"/>
                </a:lnTo>
                <a:lnTo>
                  <a:pt x="2058235" y="1143000"/>
                </a:lnTo>
                <a:cubicBezTo>
                  <a:pt x="2037915" y="1107440"/>
                  <a:pt x="2024245" y="1067143"/>
                  <a:pt x="1997275" y="1036320"/>
                </a:cubicBezTo>
                <a:cubicBezTo>
                  <a:pt x="1986697" y="1024230"/>
                  <a:pt x="1965923" y="1028264"/>
                  <a:pt x="1951555" y="1021080"/>
                </a:cubicBezTo>
                <a:cubicBezTo>
                  <a:pt x="1945129" y="1017867"/>
                  <a:pt x="1941395" y="1010920"/>
                  <a:pt x="1936315" y="1005840"/>
                </a:cubicBezTo>
                <a:cubicBezTo>
                  <a:pt x="1857180" y="966273"/>
                  <a:pt x="1898073" y="975360"/>
                  <a:pt x="1814395" y="975360"/>
                </a:cubicBezTo>
                <a:lnTo>
                  <a:pt x="1738195" y="975360"/>
                </a:lnTo>
                <a:cubicBezTo>
                  <a:pt x="1708396" y="930662"/>
                  <a:pt x="1705094" y="934397"/>
                  <a:pt x="1692475" y="883920"/>
                </a:cubicBezTo>
                <a:cubicBezTo>
                  <a:pt x="1691243" y="878992"/>
                  <a:pt x="1692475" y="873760"/>
                  <a:pt x="1692475" y="868680"/>
                </a:cubicBezTo>
                <a:lnTo>
                  <a:pt x="1661995" y="777240"/>
                </a:lnTo>
                <a:lnTo>
                  <a:pt x="1570555" y="655320"/>
                </a:lnTo>
                <a:cubicBezTo>
                  <a:pt x="1505376" y="492373"/>
                  <a:pt x="1558532" y="527389"/>
                  <a:pt x="1479115" y="487680"/>
                </a:cubicBezTo>
                <a:cubicBezTo>
                  <a:pt x="1348108" y="422176"/>
                  <a:pt x="1402632" y="426720"/>
                  <a:pt x="1326715" y="426720"/>
                </a:cubicBezTo>
                <a:cubicBezTo>
                  <a:pt x="1296494" y="421683"/>
                  <a:pt x="1167986" y="405151"/>
                  <a:pt x="1143835" y="381000"/>
                </a:cubicBezTo>
                <a:lnTo>
                  <a:pt x="1128595" y="365760"/>
                </a:lnTo>
                <a:cubicBezTo>
                  <a:pt x="1076897" y="331295"/>
                  <a:pt x="1095827" y="348232"/>
                  <a:pt x="1067635" y="320040"/>
                </a:cubicBezTo>
                <a:cubicBezTo>
                  <a:pt x="966744" y="252779"/>
                  <a:pt x="1008960" y="275463"/>
                  <a:pt x="945715" y="243840"/>
                </a:cubicBezTo>
                <a:cubicBezTo>
                  <a:pt x="842320" y="174910"/>
                  <a:pt x="880178" y="208783"/>
                  <a:pt x="823795" y="152400"/>
                </a:cubicBezTo>
                <a:cubicBezTo>
                  <a:pt x="741435" y="102984"/>
                  <a:pt x="768540" y="127625"/>
                  <a:pt x="732355" y="91440"/>
                </a:cubicBezTo>
                <a:cubicBezTo>
                  <a:pt x="648081" y="63349"/>
                  <a:pt x="702699" y="76200"/>
                  <a:pt x="564715" y="76200"/>
                </a:cubicBezTo>
                <a:lnTo>
                  <a:pt x="442795" y="76200"/>
                </a:lnTo>
                <a:lnTo>
                  <a:pt x="290395" y="60960"/>
                </a:lnTo>
                <a:cubicBezTo>
                  <a:pt x="203056" y="43492"/>
                  <a:pt x="237363" y="57304"/>
                  <a:pt x="183715" y="30480"/>
                </a:cubicBezTo>
                <a:lnTo>
                  <a:pt x="107515" y="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Равнинные </a:t>
            </a: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395288" y="260350"/>
            <a:ext cx="8462962" cy="86518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Страны</a:t>
            </a:r>
          </a:p>
        </p:txBody>
      </p:sp>
      <p:pic>
        <p:nvPicPr>
          <p:cNvPr id="13" name="Picture 4" descr="Z:\newtek\_backgrounds_1.02\Tim\PP template sample\blue_globe.png"/>
          <p:cNvPicPr>
            <a:picLocks noChangeAspect="1" noChangeArrowheads="1"/>
          </p:cNvPicPr>
          <p:nvPr/>
        </p:nvPicPr>
        <p:blipFill>
          <a:blip r:embed="rId3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251520" y="188640"/>
            <a:ext cx="1080120" cy="1080120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357188" y="6143625"/>
            <a:ext cx="714375" cy="714375"/>
          </a:xfrm>
          <a:prstGeom prst="mathMultipl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82" name="TextBox 14"/>
          <p:cNvSpPr txBox="1">
            <a:spLocks noChangeArrowheads="1"/>
          </p:cNvSpPr>
          <p:nvPr/>
        </p:nvSpPr>
        <p:spPr bwMode="auto">
          <a:xfrm>
            <a:off x="4572000" y="1143000"/>
            <a:ext cx="4572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entury Gothic" pitchFamily="34" charset="0"/>
              </a:rPr>
              <a:t>В 19 в. сложились границы государств.</a:t>
            </a:r>
          </a:p>
          <a:p>
            <a:pPr>
              <a:lnSpc>
                <a:spcPct val="150000"/>
              </a:lnSpc>
            </a:pPr>
            <a:r>
              <a:rPr lang="ru-RU" sz="2000">
                <a:latin typeface="Century Gothic" pitchFamily="34" charset="0"/>
              </a:rPr>
              <a:t> Все страны имеют выход к океанам за исключением 2-х стран: Боливии и Парагвая.</a:t>
            </a:r>
          </a:p>
          <a:p>
            <a:pPr>
              <a:lnSpc>
                <a:spcPct val="150000"/>
              </a:lnSpc>
            </a:pPr>
            <a:r>
              <a:rPr lang="ru-RU" sz="2000">
                <a:latin typeface="Century Gothic" pitchFamily="34" charset="0"/>
              </a:rPr>
              <a:t>Самая большая страна Бразилия, самая маленькая Суринам.</a:t>
            </a:r>
          </a:p>
          <a:p>
            <a:pPr>
              <a:lnSpc>
                <a:spcPct val="150000"/>
              </a:lnSpc>
            </a:pPr>
            <a:endParaRPr lang="ru-RU" sz="2000">
              <a:latin typeface="Century Gothic" pitchFamily="34" charset="0"/>
            </a:endParaRPr>
          </a:p>
          <a:p>
            <a:pPr algn="ctr"/>
            <a:r>
              <a:rPr lang="ru-RU" sz="2000">
                <a:latin typeface="Century Gothic" pitchFamily="34" charset="0"/>
              </a:rPr>
              <a:t>По природным условиям материк  делят на 2 части: </a:t>
            </a:r>
          </a:p>
          <a:p>
            <a:pPr algn="ctr"/>
            <a:r>
              <a:rPr lang="ru-RU" sz="2000">
                <a:latin typeface="Century Gothic" pitchFamily="34" charset="0"/>
              </a:rPr>
              <a:t>Запад   и  Восток.</a:t>
            </a:r>
          </a:p>
          <a:p>
            <a:pPr algn="ctr"/>
            <a:endParaRPr lang="ru-RU" sz="2000">
              <a:latin typeface="Century Gothic" pitchFamily="34" charset="0"/>
            </a:endParaRPr>
          </a:p>
          <a:p>
            <a:endParaRPr lang="ru-RU" sz="2000">
              <a:latin typeface="Century Gothic" pitchFamily="34" charset="0"/>
            </a:endParaRPr>
          </a:p>
          <a:p>
            <a:endParaRPr lang="ru-RU" sz="200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2125" y="2786063"/>
            <a:ext cx="1071563" cy="369887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0" y="2786063"/>
            <a:ext cx="1214438" cy="369887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643438" y="3643313"/>
            <a:ext cx="1214437" cy="369887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643438" y="4143375"/>
            <a:ext cx="1285875" cy="369888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Полилиния 20"/>
          <p:cNvSpPr/>
          <p:nvPr/>
        </p:nvSpPr>
        <p:spPr>
          <a:xfrm>
            <a:off x="867284" y="1676400"/>
            <a:ext cx="1616836" cy="4709160"/>
          </a:xfrm>
          <a:custGeom>
            <a:avLst/>
            <a:gdLst>
              <a:gd name="connsiteX0" fmla="*/ 671956 w 1616836"/>
              <a:gd name="connsiteY0" fmla="*/ 0 h 4709160"/>
              <a:gd name="connsiteX1" fmla="*/ 610996 w 1616836"/>
              <a:gd name="connsiteY1" fmla="*/ 152400 h 4709160"/>
              <a:gd name="connsiteX2" fmla="*/ 610996 w 1616836"/>
              <a:gd name="connsiteY2" fmla="*/ 304800 h 4709160"/>
              <a:gd name="connsiteX3" fmla="*/ 641476 w 1616836"/>
              <a:gd name="connsiteY3" fmla="*/ 381000 h 4709160"/>
              <a:gd name="connsiteX4" fmla="*/ 641476 w 1616836"/>
              <a:gd name="connsiteY4" fmla="*/ 381000 h 4709160"/>
              <a:gd name="connsiteX5" fmla="*/ 763396 w 1616836"/>
              <a:gd name="connsiteY5" fmla="*/ 426720 h 4709160"/>
              <a:gd name="connsiteX6" fmla="*/ 763396 w 1616836"/>
              <a:gd name="connsiteY6" fmla="*/ 426720 h 4709160"/>
              <a:gd name="connsiteX7" fmla="*/ 915796 w 1616836"/>
              <a:gd name="connsiteY7" fmla="*/ 518160 h 4709160"/>
              <a:gd name="connsiteX8" fmla="*/ 1022476 w 1616836"/>
              <a:gd name="connsiteY8" fmla="*/ 457200 h 4709160"/>
              <a:gd name="connsiteX9" fmla="*/ 976756 w 1616836"/>
              <a:gd name="connsiteY9" fmla="*/ 579120 h 4709160"/>
              <a:gd name="connsiteX10" fmla="*/ 991996 w 1616836"/>
              <a:gd name="connsiteY10" fmla="*/ 685800 h 4709160"/>
              <a:gd name="connsiteX11" fmla="*/ 900556 w 1616836"/>
              <a:gd name="connsiteY11" fmla="*/ 746760 h 4709160"/>
              <a:gd name="connsiteX12" fmla="*/ 824356 w 1616836"/>
              <a:gd name="connsiteY12" fmla="*/ 777240 h 4709160"/>
              <a:gd name="connsiteX13" fmla="*/ 793876 w 1616836"/>
              <a:gd name="connsiteY13" fmla="*/ 868680 h 4709160"/>
              <a:gd name="connsiteX14" fmla="*/ 854836 w 1616836"/>
              <a:gd name="connsiteY14" fmla="*/ 1005840 h 4709160"/>
              <a:gd name="connsiteX15" fmla="*/ 839596 w 1616836"/>
              <a:gd name="connsiteY15" fmla="*/ 1127760 h 4709160"/>
              <a:gd name="connsiteX16" fmla="*/ 702436 w 1616836"/>
              <a:gd name="connsiteY16" fmla="*/ 1203960 h 4709160"/>
              <a:gd name="connsiteX17" fmla="*/ 565276 w 1616836"/>
              <a:gd name="connsiteY17" fmla="*/ 1310640 h 4709160"/>
              <a:gd name="connsiteX18" fmla="*/ 519556 w 1616836"/>
              <a:gd name="connsiteY18" fmla="*/ 1447800 h 4709160"/>
              <a:gd name="connsiteX19" fmla="*/ 610996 w 1616836"/>
              <a:gd name="connsiteY19" fmla="*/ 1584960 h 4709160"/>
              <a:gd name="connsiteX20" fmla="*/ 610996 w 1616836"/>
              <a:gd name="connsiteY20" fmla="*/ 1584960 h 4709160"/>
              <a:gd name="connsiteX21" fmla="*/ 748156 w 1616836"/>
              <a:gd name="connsiteY21" fmla="*/ 1584960 h 4709160"/>
              <a:gd name="connsiteX22" fmla="*/ 748156 w 1616836"/>
              <a:gd name="connsiteY22" fmla="*/ 1691640 h 4709160"/>
              <a:gd name="connsiteX23" fmla="*/ 809116 w 1616836"/>
              <a:gd name="connsiteY23" fmla="*/ 1722120 h 4709160"/>
              <a:gd name="connsiteX24" fmla="*/ 885316 w 1616836"/>
              <a:gd name="connsiteY24" fmla="*/ 1737360 h 4709160"/>
              <a:gd name="connsiteX25" fmla="*/ 1129156 w 1616836"/>
              <a:gd name="connsiteY25" fmla="*/ 1600200 h 4709160"/>
              <a:gd name="connsiteX26" fmla="*/ 1190116 w 1616836"/>
              <a:gd name="connsiteY26" fmla="*/ 1752600 h 4709160"/>
              <a:gd name="connsiteX27" fmla="*/ 1312036 w 1616836"/>
              <a:gd name="connsiteY27" fmla="*/ 1828800 h 4709160"/>
              <a:gd name="connsiteX28" fmla="*/ 1433956 w 1616836"/>
              <a:gd name="connsiteY28" fmla="*/ 1950720 h 4709160"/>
              <a:gd name="connsiteX29" fmla="*/ 1494916 w 1616836"/>
              <a:gd name="connsiteY29" fmla="*/ 2057400 h 4709160"/>
              <a:gd name="connsiteX30" fmla="*/ 1601596 w 1616836"/>
              <a:gd name="connsiteY30" fmla="*/ 2194560 h 4709160"/>
              <a:gd name="connsiteX31" fmla="*/ 1616836 w 1616836"/>
              <a:gd name="connsiteY31" fmla="*/ 2301240 h 4709160"/>
              <a:gd name="connsiteX32" fmla="*/ 1464436 w 1616836"/>
              <a:gd name="connsiteY32" fmla="*/ 2331720 h 4709160"/>
              <a:gd name="connsiteX33" fmla="*/ 1312036 w 1616836"/>
              <a:gd name="connsiteY33" fmla="*/ 2362200 h 4709160"/>
              <a:gd name="connsiteX34" fmla="*/ 1312036 w 1616836"/>
              <a:gd name="connsiteY34" fmla="*/ 2484120 h 4709160"/>
              <a:gd name="connsiteX35" fmla="*/ 1083436 w 1616836"/>
              <a:gd name="connsiteY35" fmla="*/ 2514600 h 4709160"/>
              <a:gd name="connsiteX36" fmla="*/ 931036 w 1616836"/>
              <a:gd name="connsiteY36" fmla="*/ 2575560 h 4709160"/>
              <a:gd name="connsiteX37" fmla="*/ 885316 w 1616836"/>
              <a:gd name="connsiteY37" fmla="*/ 2788920 h 4709160"/>
              <a:gd name="connsiteX38" fmla="*/ 824356 w 1616836"/>
              <a:gd name="connsiteY38" fmla="*/ 2971800 h 4709160"/>
              <a:gd name="connsiteX39" fmla="*/ 793876 w 1616836"/>
              <a:gd name="connsiteY39" fmla="*/ 3291840 h 4709160"/>
              <a:gd name="connsiteX40" fmla="*/ 732916 w 1616836"/>
              <a:gd name="connsiteY40" fmla="*/ 3459480 h 4709160"/>
              <a:gd name="connsiteX41" fmla="*/ 656716 w 1616836"/>
              <a:gd name="connsiteY41" fmla="*/ 3749040 h 4709160"/>
              <a:gd name="connsiteX42" fmla="*/ 626236 w 1616836"/>
              <a:gd name="connsiteY42" fmla="*/ 4008120 h 4709160"/>
              <a:gd name="connsiteX43" fmla="*/ 610996 w 1616836"/>
              <a:gd name="connsiteY43" fmla="*/ 4282440 h 4709160"/>
              <a:gd name="connsiteX44" fmla="*/ 626236 w 1616836"/>
              <a:gd name="connsiteY44" fmla="*/ 4389120 h 4709160"/>
              <a:gd name="connsiteX45" fmla="*/ 580516 w 1616836"/>
              <a:gd name="connsiteY45" fmla="*/ 4465320 h 4709160"/>
              <a:gd name="connsiteX46" fmla="*/ 626236 w 1616836"/>
              <a:gd name="connsiteY46" fmla="*/ 4709160 h 4709160"/>
              <a:gd name="connsiteX47" fmla="*/ 519556 w 1616836"/>
              <a:gd name="connsiteY47" fmla="*/ 4602480 h 4709160"/>
              <a:gd name="connsiteX48" fmla="*/ 504316 w 1616836"/>
              <a:gd name="connsiteY48" fmla="*/ 4343400 h 4709160"/>
              <a:gd name="connsiteX49" fmla="*/ 519556 w 1616836"/>
              <a:gd name="connsiteY49" fmla="*/ 4114800 h 4709160"/>
              <a:gd name="connsiteX50" fmla="*/ 550036 w 1616836"/>
              <a:gd name="connsiteY50" fmla="*/ 3886200 h 4709160"/>
              <a:gd name="connsiteX51" fmla="*/ 610996 w 1616836"/>
              <a:gd name="connsiteY51" fmla="*/ 3703320 h 4709160"/>
              <a:gd name="connsiteX52" fmla="*/ 610996 w 1616836"/>
              <a:gd name="connsiteY52" fmla="*/ 3535680 h 4709160"/>
              <a:gd name="connsiteX53" fmla="*/ 702436 w 1616836"/>
              <a:gd name="connsiteY53" fmla="*/ 3368040 h 4709160"/>
              <a:gd name="connsiteX54" fmla="*/ 717676 w 1616836"/>
              <a:gd name="connsiteY54" fmla="*/ 3093720 h 4709160"/>
              <a:gd name="connsiteX55" fmla="*/ 732916 w 1616836"/>
              <a:gd name="connsiteY55" fmla="*/ 3017520 h 4709160"/>
              <a:gd name="connsiteX56" fmla="*/ 748156 w 1616836"/>
              <a:gd name="connsiteY56" fmla="*/ 2743200 h 4709160"/>
              <a:gd name="connsiteX57" fmla="*/ 809116 w 1616836"/>
              <a:gd name="connsiteY57" fmla="*/ 2225040 h 4709160"/>
              <a:gd name="connsiteX58" fmla="*/ 489076 w 1616836"/>
              <a:gd name="connsiteY58" fmla="*/ 2011680 h 4709160"/>
              <a:gd name="connsiteX59" fmla="*/ 306196 w 1616836"/>
              <a:gd name="connsiteY59" fmla="*/ 1767840 h 4709160"/>
              <a:gd name="connsiteX60" fmla="*/ 123316 w 1616836"/>
              <a:gd name="connsiteY60" fmla="*/ 1417320 h 4709160"/>
              <a:gd name="connsiteX61" fmla="*/ 31876 w 1616836"/>
              <a:gd name="connsiteY61" fmla="*/ 1310640 h 4709160"/>
              <a:gd name="connsiteX62" fmla="*/ 1396 w 1616836"/>
              <a:gd name="connsiteY62" fmla="*/ 1188720 h 4709160"/>
              <a:gd name="connsiteX63" fmla="*/ 77596 w 1616836"/>
              <a:gd name="connsiteY63" fmla="*/ 1112520 h 4709160"/>
              <a:gd name="connsiteX64" fmla="*/ 47116 w 1616836"/>
              <a:gd name="connsiteY64" fmla="*/ 960120 h 4709160"/>
              <a:gd name="connsiteX65" fmla="*/ 138556 w 1616836"/>
              <a:gd name="connsiteY65" fmla="*/ 838200 h 4709160"/>
              <a:gd name="connsiteX66" fmla="*/ 229996 w 1616836"/>
              <a:gd name="connsiteY66" fmla="*/ 746760 h 4709160"/>
              <a:gd name="connsiteX67" fmla="*/ 306196 w 1616836"/>
              <a:gd name="connsiteY67" fmla="*/ 640080 h 4709160"/>
              <a:gd name="connsiteX68" fmla="*/ 214756 w 1616836"/>
              <a:gd name="connsiteY68" fmla="*/ 396240 h 4709160"/>
              <a:gd name="connsiteX69" fmla="*/ 306196 w 1616836"/>
              <a:gd name="connsiteY69" fmla="*/ 274320 h 4709160"/>
              <a:gd name="connsiteX70" fmla="*/ 428116 w 1616836"/>
              <a:gd name="connsiteY70" fmla="*/ 167640 h 4709160"/>
              <a:gd name="connsiteX71" fmla="*/ 534796 w 1616836"/>
              <a:gd name="connsiteY71" fmla="*/ 91440 h 4709160"/>
              <a:gd name="connsiteX72" fmla="*/ 580516 w 1616836"/>
              <a:gd name="connsiteY72" fmla="*/ 91440 h 4709160"/>
              <a:gd name="connsiteX73" fmla="*/ 610996 w 1616836"/>
              <a:gd name="connsiteY73" fmla="*/ 60960 h 4709160"/>
              <a:gd name="connsiteX74" fmla="*/ 671956 w 1616836"/>
              <a:gd name="connsiteY74" fmla="*/ 0 h 470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616836" h="4709160">
                <a:moveTo>
                  <a:pt x="671956" y="0"/>
                </a:moveTo>
                <a:lnTo>
                  <a:pt x="610996" y="152400"/>
                </a:lnTo>
                <a:lnTo>
                  <a:pt x="610996" y="304800"/>
                </a:lnTo>
                <a:lnTo>
                  <a:pt x="641476" y="381000"/>
                </a:lnTo>
                <a:lnTo>
                  <a:pt x="641476" y="381000"/>
                </a:lnTo>
                <a:lnTo>
                  <a:pt x="763396" y="426720"/>
                </a:lnTo>
                <a:lnTo>
                  <a:pt x="763396" y="426720"/>
                </a:lnTo>
                <a:lnTo>
                  <a:pt x="915796" y="518160"/>
                </a:lnTo>
                <a:lnTo>
                  <a:pt x="1022476" y="457200"/>
                </a:lnTo>
                <a:lnTo>
                  <a:pt x="976756" y="579120"/>
                </a:lnTo>
                <a:lnTo>
                  <a:pt x="991996" y="685800"/>
                </a:lnTo>
                <a:cubicBezTo>
                  <a:pt x="937132" y="758952"/>
                  <a:pt x="971676" y="746760"/>
                  <a:pt x="900556" y="746760"/>
                </a:cubicBezTo>
                <a:lnTo>
                  <a:pt x="824356" y="777240"/>
                </a:lnTo>
                <a:cubicBezTo>
                  <a:pt x="791989" y="858157"/>
                  <a:pt x="793876" y="826083"/>
                  <a:pt x="793876" y="868680"/>
                </a:cubicBezTo>
                <a:cubicBezTo>
                  <a:pt x="857108" y="995144"/>
                  <a:pt x="854836" y="945163"/>
                  <a:pt x="854836" y="1005840"/>
                </a:cubicBezTo>
                <a:lnTo>
                  <a:pt x="839596" y="1127760"/>
                </a:lnTo>
                <a:cubicBezTo>
                  <a:pt x="713368" y="1206652"/>
                  <a:pt x="765601" y="1203960"/>
                  <a:pt x="702436" y="1203960"/>
                </a:cubicBezTo>
                <a:lnTo>
                  <a:pt x="565276" y="1310640"/>
                </a:lnTo>
                <a:lnTo>
                  <a:pt x="519556" y="1447800"/>
                </a:lnTo>
                <a:cubicBezTo>
                  <a:pt x="599564" y="1575812"/>
                  <a:pt x="561868" y="1535832"/>
                  <a:pt x="610996" y="1584960"/>
                </a:cubicBezTo>
                <a:lnTo>
                  <a:pt x="610996" y="1584960"/>
                </a:lnTo>
                <a:lnTo>
                  <a:pt x="748156" y="1584960"/>
                </a:lnTo>
                <a:lnTo>
                  <a:pt x="748156" y="1691640"/>
                </a:lnTo>
                <a:lnTo>
                  <a:pt x="809116" y="1722120"/>
                </a:lnTo>
                <a:lnTo>
                  <a:pt x="885316" y="1737360"/>
                </a:lnTo>
                <a:cubicBezTo>
                  <a:pt x="1133700" y="1613168"/>
                  <a:pt x="1129156" y="1706314"/>
                  <a:pt x="1129156" y="1600200"/>
                </a:cubicBezTo>
                <a:lnTo>
                  <a:pt x="1190116" y="1752600"/>
                </a:lnTo>
                <a:lnTo>
                  <a:pt x="1312036" y="1828800"/>
                </a:lnTo>
                <a:lnTo>
                  <a:pt x="1433956" y="1950720"/>
                </a:lnTo>
                <a:cubicBezTo>
                  <a:pt x="1497734" y="2046387"/>
                  <a:pt x="1494916" y="2005528"/>
                  <a:pt x="1494916" y="2057400"/>
                </a:cubicBezTo>
                <a:cubicBezTo>
                  <a:pt x="1604941" y="2183143"/>
                  <a:pt x="1601596" y="2125319"/>
                  <a:pt x="1601596" y="2194560"/>
                </a:cubicBezTo>
                <a:lnTo>
                  <a:pt x="1616836" y="2301240"/>
                </a:lnTo>
                <a:cubicBezTo>
                  <a:pt x="1495502" y="2335907"/>
                  <a:pt x="1547139" y="2331720"/>
                  <a:pt x="1464436" y="2331720"/>
                </a:cubicBezTo>
                <a:lnTo>
                  <a:pt x="1312036" y="2362200"/>
                </a:lnTo>
                <a:lnTo>
                  <a:pt x="1312036" y="2484120"/>
                </a:lnTo>
                <a:lnTo>
                  <a:pt x="1083436" y="2514600"/>
                </a:lnTo>
                <a:lnTo>
                  <a:pt x="931036" y="2575560"/>
                </a:lnTo>
                <a:lnTo>
                  <a:pt x="885316" y="2788920"/>
                </a:lnTo>
                <a:lnTo>
                  <a:pt x="824356" y="2971800"/>
                </a:lnTo>
                <a:lnTo>
                  <a:pt x="793876" y="3291840"/>
                </a:lnTo>
                <a:lnTo>
                  <a:pt x="732916" y="3459480"/>
                </a:lnTo>
                <a:lnTo>
                  <a:pt x="656716" y="3749040"/>
                </a:lnTo>
                <a:lnTo>
                  <a:pt x="626236" y="4008120"/>
                </a:lnTo>
                <a:cubicBezTo>
                  <a:pt x="610698" y="4272271"/>
                  <a:pt x="610996" y="4180691"/>
                  <a:pt x="610996" y="4282440"/>
                </a:cubicBezTo>
                <a:lnTo>
                  <a:pt x="626236" y="4389120"/>
                </a:lnTo>
                <a:lnTo>
                  <a:pt x="580516" y="4465320"/>
                </a:lnTo>
                <a:lnTo>
                  <a:pt x="626236" y="4709160"/>
                </a:lnTo>
                <a:lnTo>
                  <a:pt x="519556" y="4602480"/>
                </a:lnTo>
                <a:lnTo>
                  <a:pt x="504316" y="4343400"/>
                </a:lnTo>
                <a:cubicBezTo>
                  <a:pt x="519918" y="4124973"/>
                  <a:pt x="519556" y="4201341"/>
                  <a:pt x="519556" y="4114800"/>
                </a:cubicBezTo>
                <a:cubicBezTo>
                  <a:pt x="551581" y="3906638"/>
                  <a:pt x="550036" y="3983497"/>
                  <a:pt x="550036" y="3886200"/>
                </a:cubicBezTo>
                <a:lnTo>
                  <a:pt x="610996" y="3703320"/>
                </a:lnTo>
                <a:lnTo>
                  <a:pt x="610996" y="3535680"/>
                </a:lnTo>
                <a:cubicBezTo>
                  <a:pt x="692713" y="3388590"/>
                  <a:pt x="663806" y="3445300"/>
                  <a:pt x="702436" y="3368040"/>
                </a:cubicBezTo>
                <a:cubicBezTo>
                  <a:pt x="707516" y="3276600"/>
                  <a:pt x="709742" y="3184957"/>
                  <a:pt x="717676" y="3093720"/>
                </a:cubicBezTo>
                <a:cubicBezTo>
                  <a:pt x="719920" y="3067914"/>
                  <a:pt x="732916" y="3017520"/>
                  <a:pt x="732916" y="3017520"/>
                </a:cubicBezTo>
                <a:lnTo>
                  <a:pt x="748156" y="2743200"/>
                </a:lnTo>
                <a:lnTo>
                  <a:pt x="809116" y="2225040"/>
                </a:lnTo>
                <a:lnTo>
                  <a:pt x="489076" y="2011680"/>
                </a:lnTo>
                <a:lnTo>
                  <a:pt x="306196" y="1767840"/>
                </a:lnTo>
                <a:cubicBezTo>
                  <a:pt x="120883" y="1428100"/>
                  <a:pt x="123316" y="1559864"/>
                  <a:pt x="123316" y="1417320"/>
                </a:cubicBezTo>
                <a:lnTo>
                  <a:pt x="31876" y="1310640"/>
                </a:lnTo>
                <a:cubicBezTo>
                  <a:pt x="0" y="1199075"/>
                  <a:pt x="1396" y="1240943"/>
                  <a:pt x="1396" y="1188720"/>
                </a:cubicBezTo>
                <a:lnTo>
                  <a:pt x="77596" y="1112520"/>
                </a:lnTo>
                <a:cubicBezTo>
                  <a:pt x="44652" y="980743"/>
                  <a:pt x="47116" y="1032491"/>
                  <a:pt x="47116" y="960120"/>
                </a:cubicBezTo>
                <a:cubicBezTo>
                  <a:pt x="113712" y="843577"/>
                  <a:pt x="71444" y="871756"/>
                  <a:pt x="138556" y="838200"/>
                </a:cubicBezTo>
                <a:lnTo>
                  <a:pt x="229996" y="746760"/>
                </a:lnTo>
                <a:cubicBezTo>
                  <a:pt x="298052" y="661690"/>
                  <a:pt x="276409" y="699654"/>
                  <a:pt x="306196" y="640080"/>
                </a:cubicBezTo>
                <a:lnTo>
                  <a:pt x="214756" y="396240"/>
                </a:lnTo>
                <a:cubicBezTo>
                  <a:pt x="281352" y="279697"/>
                  <a:pt x="239084" y="307876"/>
                  <a:pt x="306196" y="274320"/>
                </a:cubicBezTo>
                <a:cubicBezTo>
                  <a:pt x="405668" y="174848"/>
                  <a:pt x="359082" y="202157"/>
                  <a:pt x="428116" y="167640"/>
                </a:cubicBezTo>
                <a:cubicBezTo>
                  <a:pt x="474324" y="121432"/>
                  <a:pt x="476410" y="101171"/>
                  <a:pt x="534796" y="91440"/>
                </a:cubicBezTo>
                <a:cubicBezTo>
                  <a:pt x="549829" y="88935"/>
                  <a:pt x="565276" y="91440"/>
                  <a:pt x="580516" y="91440"/>
                </a:cubicBezTo>
                <a:lnTo>
                  <a:pt x="610996" y="60960"/>
                </a:lnTo>
                <a:lnTo>
                  <a:pt x="67195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72125" y="5572125"/>
            <a:ext cx="1071563" cy="357188"/>
          </a:xfrm>
          <a:prstGeom prst="round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29438" y="5572125"/>
            <a:ext cx="1071562" cy="357188"/>
          </a:xfrm>
          <a:prstGeom prst="round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14313" y="4000500"/>
            <a:ext cx="1285875" cy="714375"/>
          </a:xfrm>
          <a:prstGeom prst="wedgeRoundRectCallout">
            <a:avLst>
              <a:gd name="adj1" fmla="val 63527"/>
              <a:gd name="adj2" fmla="val -9854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Андские страны</a:t>
            </a:r>
          </a:p>
        </p:txBody>
      </p:sp>
      <p:pic>
        <p:nvPicPr>
          <p:cNvPr id="2051" name="Picture 3" descr="D:\изображ\Юж Америка\Ю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643063"/>
            <a:ext cx="3357562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714875" y="6286500"/>
            <a:ext cx="2571750" cy="369888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Условные знаки</a:t>
            </a:r>
          </a:p>
        </p:txBody>
      </p:sp>
      <p:sp>
        <p:nvSpPr>
          <p:cNvPr id="26" name="Овал 25"/>
          <p:cNvSpPr/>
          <p:nvPr/>
        </p:nvSpPr>
        <p:spPr>
          <a:xfrm>
            <a:off x="2214563" y="5000625"/>
            <a:ext cx="214312" cy="2000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96" name="TextBox 28"/>
          <p:cNvSpPr txBox="1">
            <a:spLocks noChangeArrowheads="1"/>
          </p:cNvSpPr>
          <p:nvPr/>
        </p:nvSpPr>
        <p:spPr bwMode="auto">
          <a:xfrm>
            <a:off x="2357438" y="3857625"/>
            <a:ext cx="1714500" cy="338138"/>
          </a:xfrm>
          <a:prstGeom prst="rect">
            <a:avLst/>
          </a:prstGeom>
          <a:solidFill>
            <a:schemeClr val="bg1">
              <a:alpha val="5803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Рио-де-Жанейро</a:t>
            </a:r>
          </a:p>
        </p:txBody>
      </p:sp>
      <p:sp>
        <p:nvSpPr>
          <p:cNvPr id="28" name="Овал 27"/>
          <p:cNvSpPr/>
          <p:nvPr/>
        </p:nvSpPr>
        <p:spPr>
          <a:xfrm>
            <a:off x="3357563" y="4143375"/>
            <a:ext cx="214312" cy="2000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143250" y="4357688"/>
            <a:ext cx="214313" cy="2000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99" name="TextBox 31"/>
          <p:cNvSpPr txBox="1">
            <a:spLocks noChangeArrowheads="1"/>
          </p:cNvSpPr>
          <p:nvPr/>
        </p:nvSpPr>
        <p:spPr bwMode="auto">
          <a:xfrm>
            <a:off x="2357438" y="4572000"/>
            <a:ext cx="1214437" cy="338138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Сан-Паулу</a:t>
            </a:r>
          </a:p>
        </p:txBody>
      </p:sp>
      <p:sp>
        <p:nvSpPr>
          <p:cNvPr id="28700" name="TextBox 32"/>
          <p:cNvSpPr txBox="1">
            <a:spLocks noChangeArrowheads="1"/>
          </p:cNvSpPr>
          <p:nvPr/>
        </p:nvSpPr>
        <p:spPr bwMode="auto">
          <a:xfrm>
            <a:off x="1785938" y="5286375"/>
            <a:ext cx="1428750" cy="3381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Буэнос-Айрес</a:t>
            </a:r>
          </a:p>
        </p:txBody>
      </p:sp>
      <p:pic>
        <p:nvPicPr>
          <p:cNvPr id="14337" name="Picture 1" descr="D:\изображ\Юж Америка\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1143000"/>
            <a:ext cx="5192712" cy="381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D:\изображ\Юж Америка\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0" y="1143000"/>
            <a:ext cx="5238750" cy="392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1" descr="D:\изображ\Юж Америка\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50" y="1071563"/>
            <a:ext cx="5214938" cy="391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Пятиугольник 33">
            <a:hlinkClick r:id="rId8" action="ppaction://hlinksldjump"/>
          </p:cNvPr>
          <p:cNvSpPr/>
          <p:nvPr/>
        </p:nvSpPr>
        <p:spPr>
          <a:xfrm rot="10800000">
            <a:off x="8358188" y="6215063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10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10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4" grpId="0" animBg="1"/>
      <p:bldP spid="26" grpId="0" animBg="1"/>
      <p:bldP spid="28" grpId="0" animBg="1"/>
      <p:bldP spid="28" grpId="1" animBg="1"/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28662" y="0"/>
            <a:ext cx="7520880" cy="85723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C0B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Южная Америка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C0B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704856" cy="785818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Население</a:t>
            </a:r>
            <a:endParaRPr lang="ru-RU" sz="4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9701" name="Picture 2" descr="C:\Users\Лариса\Desktop\541px-South_America_(orthographic_projection)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846263"/>
            <a:ext cx="38893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>
            <a:hlinkClick r:id="rId3" action="ppaction://hlinksldjump"/>
          </p:cNvPr>
          <p:cNvSpPr/>
          <p:nvPr/>
        </p:nvSpPr>
        <p:spPr>
          <a:xfrm>
            <a:off x="3924300" y="1414463"/>
            <a:ext cx="1295400" cy="7921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24525" y="2782888"/>
            <a:ext cx="1295400" cy="7921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51050" y="2782888"/>
            <a:ext cx="1296988" cy="7921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71775" y="4943475"/>
            <a:ext cx="1295400" cy="7921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76825" y="4943475"/>
            <a:ext cx="1295400" cy="7921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1" name="Схема 20"/>
          <p:cNvGraphicFramePr/>
          <p:nvPr/>
        </p:nvGraphicFramePr>
        <p:xfrm>
          <a:off x="0" y="1357298"/>
          <a:ext cx="9144000" cy="430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Прямоугольник 22">
            <a:hlinkClick r:id="rId3" action="ppaction://hlinksldjump"/>
          </p:cNvPr>
          <p:cNvSpPr/>
          <p:nvPr/>
        </p:nvSpPr>
        <p:spPr>
          <a:xfrm>
            <a:off x="3857625" y="1357313"/>
            <a:ext cx="1428750" cy="8572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>
            <a:hlinkClick r:id="rId9" action="ppaction://hlinksldjump"/>
          </p:cNvPr>
          <p:cNvSpPr/>
          <p:nvPr/>
        </p:nvSpPr>
        <p:spPr>
          <a:xfrm>
            <a:off x="5572125" y="2428875"/>
            <a:ext cx="1438275" cy="863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>
            <a:hlinkClick r:id="rId10" action="ppaction://hlinksldjump"/>
          </p:cNvPr>
          <p:cNvSpPr/>
          <p:nvPr/>
        </p:nvSpPr>
        <p:spPr>
          <a:xfrm>
            <a:off x="2071688" y="2571750"/>
            <a:ext cx="1357312" cy="8572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>
            <a:hlinkClick r:id="rId11" action="ppaction://hlinksldjump"/>
          </p:cNvPr>
          <p:cNvSpPr/>
          <p:nvPr/>
        </p:nvSpPr>
        <p:spPr>
          <a:xfrm>
            <a:off x="2143125" y="4143375"/>
            <a:ext cx="1428750" cy="928688"/>
          </a:xfrm>
          <a:prstGeom prst="rect">
            <a:avLst/>
          </a:prstGeom>
          <a:solidFill>
            <a:srgbClr val="FCCB8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572125" y="4143375"/>
            <a:ext cx="1438275" cy="9286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1"/>
          <p:cNvGrpSpPr/>
          <p:nvPr/>
        </p:nvGrpSpPr>
        <p:grpSpPr>
          <a:xfrm>
            <a:off x="3929058" y="5286388"/>
            <a:ext cx="1413123" cy="918529"/>
            <a:chOff x="5587418" y="2858375"/>
            <a:chExt cx="1413123" cy="918529"/>
          </a:xfrm>
          <a:scene3d>
            <a:camera prst="orthographicFront"/>
            <a:lightRig rig="flat" dir="t"/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5587418" y="2858375"/>
              <a:ext cx="1413123" cy="9185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1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5658856" y="2929813"/>
              <a:ext cx="1323445" cy="8288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4770" tIns="64770" rIns="64770" bIns="64770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dirty="0"/>
                <a:t>Видеотека</a:t>
              </a:r>
            </a:p>
          </p:txBody>
        </p:sp>
      </p:grpSp>
      <p:sp>
        <p:nvSpPr>
          <p:cNvPr id="30" name="Прямоугольник 29">
            <a:hlinkClick r:id="" action="ppaction://noaction"/>
          </p:cNvPr>
          <p:cNvSpPr/>
          <p:nvPr/>
        </p:nvSpPr>
        <p:spPr>
          <a:xfrm>
            <a:off x="3929063" y="5286375"/>
            <a:ext cx="1428750" cy="9286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ятиугольник 10">
            <a:hlinkClick r:id="rId2" action="ppaction://hlinksldjump"/>
          </p:cNvPr>
          <p:cNvSpPr/>
          <p:nvPr/>
        </p:nvSpPr>
        <p:spPr>
          <a:xfrm rot="10800000">
            <a:off x="8358188" y="6215063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 flipH="1">
            <a:off x="395288" y="260350"/>
            <a:ext cx="8424862" cy="86518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Задания</a:t>
            </a:r>
          </a:p>
        </p:txBody>
      </p:sp>
      <p:pic>
        <p:nvPicPr>
          <p:cNvPr id="5" name="Picture 4" descr="Z:\newtek\_backgrounds_1.02\Tim\PP template sample\blue_globe.png"/>
          <p:cNvPicPr>
            <a:picLocks noChangeAspect="1" noChangeArrowheads="1"/>
          </p:cNvPicPr>
          <p:nvPr/>
        </p:nvPicPr>
        <p:blipFill>
          <a:blip r:embed="rId3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251520" y="188640"/>
            <a:ext cx="1080120" cy="1080120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13" name="Прямоугольник с двумя скругленными противолежащими углами 12">
            <a:hlinkClick r:id="rId4" action="ppaction://hlinksldjump"/>
          </p:cNvPr>
          <p:cNvSpPr/>
          <p:nvPr/>
        </p:nvSpPr>
        <p:spPr bwMode="auto">
          <a:xfrm>
            <a:off x="571472" y="4357694"/>
            <a:ext cx="2000264" cy="150019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194" tIns="38097" rIns="76194" bIns="38097" anchor="ctr"/>
          <a:lstStyle/>
          <a:p>
            <a:pPr algn="ctr" defTabSz="761719">
              <a:defRPr/>
            </a:pPr>
            <a:r>
              <a:rPr lang="ru-RU" sz="3200" kern="0" dirty="0">
                <a:solidFill>
                  <a:srgbClr val="FF0000"/>
                </a:solidFill>
              </a:rPr>
              <a:t>1</a:t>
            </a:r>
          </a:p>
          <a:p>
            <a:pPr algn="ctr" defTabSz="761719">
              <a:defRPr/>
            </a:pPr>
            <a:r>
              <a:rPr lang="ru-RU" kern="0" dirty="0">
                <a:solidFill>
                  <a:schemeClr val="tx1"/>
                </a:solidFill>
              </a:rPr>
              <a:t>уровень сложности</a:t>
            </a:r>
          </a:p>
        </p:txBody>
      </p:sp>
      <p:sp>
        <p:nvSpPr>
          <p:cNvPr id="14" name="Прямоугольник с двумя скругленными противолежащими углами 13">
            <a:hlinkClick r:id="rId5" action="ppaction://hlinksldjump"/>
          </p:cNvPr>
          <p:cNvSpPr/>
          <p:nvPr/>
        </p:nvSpPr>
        <p:spPr bwMode="auto">
          <a:xfrm>
            <a:off x="571472" y="2000240"/>
            <a:ext cx="2000264" cy="164307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194" tIns="38097" rIns="76194" bIns="38097" anchor="ctr"/>
          <a:lstStyle/>
          <a:p>
            <a:pPr algn="ctr" defTabSz="761719">
              <a:defRPr/>
            </a:pPr>
            <a:r>
              <a:rPr lang="ru-RU" sz="3200" kern="0" dirty="0">
                <a:solidFill>
                  <a:srgbClr val="FF0000"/>
                </a:solidFill>
              </a:rPr>
              <a:t>2</a:t>
            </a:r>
          </a:p>
          <a:p>
            <a:pPr algn="ctr" defTabSz="7617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tx1"/>
                </a:solidFill>
              </a:rPr>
              <a:t>уровень сложности</a:t>
            </a:r>
          </a:p>
          <a:p>
            <a:pPr algn="ctr" defTabSz="761719">
              <a:defRPr/>
            </a:pPr>
            <a:endParaRPr lang="ru-RU" kern="0" dirty="0">
              <a:solidFill>
                <a:srgbClr val="FF0000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8001000" y="4857750"/>
            <a:ext cx="714375" cy="62865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4214813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D:\изображ\Юж Америка\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357313"/>
            <a:ext cx="2373313" cy="17145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1643063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286125"/>
            <a:ext cx="3175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C:\Documents and Settings\Admin\Рабочий стол\2222pher Columbus 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1357313"/>
            <a:ext cx="2286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395288" y="260350"/>
            <a:ext cx="7677150" cy="86518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     </a:t>
            </a:r>
            <a:r>
              <a:rPr lang="ru-RU" sz="2800" dirty="0"/>
              <a:t>Задание 1</a:t>
            </a:r>
          </a:p>
        </p:txBody>
      </p:sp>
      <p:pic>
        <p:nvPicPr>
          <p:cNvPr id="5" name="Picture 4" descr="Z:\newtek\_backgrounds_1.02\Tim\PP template sample\blue_globe.png"/>
          <p:cNvPicPr>
            <a:picLocks noChangeAspect="1" noChangeArrowheads="1"/>
          </p:cNvPicPr>
          <p:nvPr/>
        </p:nvPicPr>
        <p:blipFill>
          <a:blip r:embed="rId7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251520" y="188640"/>
            <a:ext cx="1080120" cy="1080120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31754" name="TextBox 13"/>
          <p:cNvSpPr txBox="1">
            <a:spLocks noChangeArrowheads="1"/>
          </p:cNvSpPr>
          <p:nvPr/>
        </p:nvSpPr>
        <p:spPr bwMode="auto">
          <a:xfrm>
            <a:off x="3357563" y="428625"/>
            <a:ext cx="4857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entury Gothic" pitchFamily="34" charset="0"/>
              </a:rPr>
              <a:t>Что такое? Кто такой?</a:t>
            </a:r>
          </a:p>
        </p:txBody>
      </p:sp>
      <p:sp>
        <p:nvSpPr>
          <p:cNvPr id="15" name="5-конечная звезда 14"/>
          <p:cNvSpPr/>
          <p:nvPr/>
        </p:nvSpPr>
        <p:spPr>
          <a:xfrm>
            <a:off x="8215313" y="357188"/>
            <a:ext cx="714375" cy="62865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71813" y="5072063"/>
            <a:ext cx="5286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000">
                <a:latin typeface="Century Gothic" pitchFamily="34" charset="0"/>
              </a:rPr>
              <a:t>Великаны о. Пасхи</a:t>
            </a:r>
          </a:p>
          <a:p>
            <a:pPr marL="457200" indent="-457200">
              <a:buFontTx/>
              <a:buAutoNum type="arabicPeriod"/>
            </a:pPr>
            <a:r>
              <a:rPr lang="ru-RU" sz="2000">
                <a:latin typeface="Century Gothic" pitchFamily="34" charset="0"/>
              </a:rPr>
              <a:t>Рио – де - Жанейро</a:t>
            </a:r>
          </a:p>
          <a:p>
            <a:pPr marL="457200" indent="-457200">
              <a:buFontTx/>
              <a:buAutoNum type="arabicPeriod"/>
            </a:pPr>
            <a:r>
              <a:rPr lang="ru-RU" sz="2000">
                <a:latin typeface="Century Gothic" pitchFamily="34" charset="0"/>
              </a:rPr>
              <a:t>Мачу-Пикчу. Перу</a:t>
            </a:r>
          </a:p>
          <a:p>
            <a:pPr marL="457200" indent="-457200">
              <a:buFontTx/>
              <a:buAutoNum type="arabicPeriod"/>
            </a:pPr>
            <a:r>
              <a:rPr lang="ru-RU" sz="2000">
                <a:latin typeface="Century Gothic" pitchFamily="34" charset="0"/>
              </a:rPr>
              <a:t>Вдп. Анхель (Керепакупаи-меру)</a:t>
            </a:r>
          </a:p>
          <a:p>
            <a:pPr marL="457200" indent="-457200">
              <a:buFontTx/>
              <a:buAutoNum type="arabicPeriod"/>
            </a:pPr>
            <a:r>
              <a:rPr lang="ru-RU" sz="2000">
                <a:latin typeface="Century Gothic" pitchFamily="34" charset="0"/>
              </a:rPr>
              <a:t>Христофор Колумб</a:t>
            </a:r>
          </a:p>
        </p:txBody>
      </p:sp>
      <p:sp>
        <p:nvSpPr>
          <p:cNvPr id="17" name="Овал 16"/>
          <p:cNvSpPr/>
          <p:nvPr/>
        </p:nvSpPr>
        <p:spPr>
          <a:xfrm>
            <a:off x="285750" y="1285875"/>
            <a:ext cx="642938" cy="6286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1</a:t>
            </a:r>
          </a:p>
        </p:txBody>
      </p:sp>
      <p:sp>
        <p:nvSpPr>
          <p:cNvPr id="18" name="Овал 17"/>
          <p:cNvSpPr/>
          <p:nvPr/>
        </p:nvSpPr>
        <p:spPr>
          <a:xfrm>
            <a:off x="285750" y="2928938"/>
            <a:ext cx="642938" cy="6286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2</a:t>
            </a:r>
          </a:p>
        </p:txBody>
      </p:sp>
      <p:sp>
        <p:nvSpPr>
          <p:cNvPr id="19" name="Овал 18"/>
          <p:cNvSpPr/>
          <p:nvPr/>
        </p:nvSpPr>
        <p:spPr>
          <a:xfrm>
            <a:off x="3143250" y="1285875"/>
            <a:ext cx="642938" cy="6286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3</a:t>
            </a:r>
          </a:p>
        </p:txBody>
      </p:sp>
      <p:sp>
        <p:nvSpPr>
          <p:cNvPr id="20" name="Овал 19"/>
          <p:cNvSpPr/>
          <p:nvPr/>
        </p:nvSpPr>
        <p:spPr>
          <a:xfrm>
            <a:off x="5429250" y="4071938"/>
            <a:ext cx="642938" cy="6286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4</a:t>
            </a:r>
          </a:p>
        </p:txBody>
      </p:sp>
      <p:sp>
        <p:nvSpPr>
          <p:cNvPr id="21" name="Овал 20"/>
          <p:cNvSpPr/>
          <p:nvPr/>
        </p:nvSpPr>
        <p:spPr>
          <a:xfrm>
            <a:off x="6072188" y="1285875"/>
            <a:ext cx="642937" cy="6286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5</a:t>
            </a:r>
          </a:p>
        </p:txBody>
      </p:sp>
      <p:sp>
        <p:nvSpPr>
          <p:cNvPr id="11" name="Пятиугольник 10">
            <a:hlinkClick r:id="rId8" action="ppaction://hlinksldjump"/>
          </p:cNvPr>
          <p:cNvSpPr/>
          <p:nvPr/>
        </p:nvSpPr>
        <p:spPr>
          <a:xfrm rot="10800000">
            <a:off x="8429625" y="6215063"/>
            <a:ext cx="500063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357188" y="6143625"/>
            <a:ext cx="714375" cy="714375"/>
          </a:xfrm>
          <a:prstGeom prst="mathMultipl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 flipH="1">
            <a:off x="395288" y="260350"/>
            <a:ext cx="8424862" cy="86518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     </a:t>
            </a:r>
            <a:r>
              <a:rPr lang="ru-RU" sz="2800" dirty="0"/>
              <a:t>Задание 2</a:t>
            </a:r>
            <a:r>
              <a:rPr lang="ru-RU" sz="3600" dirty="0"/>
              <a:t>   </a:t>
            </a:r>
            <a:r>
              <a:rPr lang="ru-RU" sz="2400" dirty="0"/>
              <a:t>Определи страны по контурам.</a:t>
            </a:r>
          </a:p>
        </p:txBody>
      </p:sp>
      <p:pic>
        <p:nvPicPr>
          <p:cNvPr id="5" name="Picture 4" descr="Z:\newtek\_backgrounds_1.02\Tim\PP template sample\blue_globe.png"/>
          <p:cNvPicPr>
            <a:picLocks noChangeAspect="1" noChangeArrowheads="1"/>
          </p:cNvPicPr>
          <p:nvPr/>
        </p:nvPicPr>
        <p:blipFill>
          <a:blip r:embed="rId2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251520" y="188640"/>
            <a:ext cx="1080120" cy="1080120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13" name="Полилиния 12"/>
          <p:cNvSpPr/>
          <p:nvPr/>
        </p:nvSpPr>
        <p:spPr>
          <a:xfrm>
            <a:off x="214282" y="1428736"/>
            <a:ext cx="2975954" cy="2953063"/>
          </a:xfrm>
          <a:custGeom>
            <a:avLst/>
            <a:gdLst>
              <a:gd name="connsiteX0" fmla="*/ 1663909 w 2975954"/>
              <a:gd name="connsiteY0" fmla="*/ 104931 h 2953063"/>
              <a:gd name="connsiteX1" fmla="*/ 1603948 w 2975954"/>
              <a:gd name="connsiteY1" fmla="*/ 209863 h 2953063"/>
              <a:gd name="connsiteX2" fmla="*/ 1499017 w 2975954"/>
              <a:gd name="connsiteY2" fmla="*/ 239843 h 2953063"/>
              <a:gd name="connsiteX3" fmla="*/ 1454046 w 2975954"/>
              <a:gd name="connsiteY3" fmla="*/ 179882 h 2953063"/>
              <a:gd name="connsiteX4" fmla="*/ 1379095 w 2975954"/>
              <a:gd name="connsiteY4" fmla="*/ 194872 h 2953063"/>
              <a:gd name="connsiteX5" fmla="*/ 1304145 w 2975954"/>
              <a:gd name="connsiteY5" fmla="*/ 239843 h 2953063"/>
              <a:gd name="connsiteX6" fmla="*/ 1304145 w 2975954"/>
              <a:gd name="connsiteY6" fmla="*/ 239843 h 2953063"/>
              <a:gd name="connsiteX7" fmla="*/ 1124263 w 2975954"/>
              <a:gd name="connsiteY7" fmla="*/ 284813 h 2953063"/>
              <a:gd name="connsiteX8" fmla="*/ 1049312 w 2975954"/>
              <a:gd name="connsiteY8" fmla="*/ 194872 h 2953063"/>
              <a:gd name="connsiteX9" fmla="*/ 1049312 w 2975954"/>
              <a:gd name="connsiteY9" fmla="*/ 104931 h 2953063"/>
              <a:gd name="connsiteX10" fmla="*/ 1019332 w 2975954"/>
              <a:gd name="connsiteY10" fmla="*/ 0 h 2953063"/>
              <a:gd name="connsiteX11" fmla="*/ 929391 w 2975954"/>
              <a:gd name="connsiteY11" fmla="*/ 44971 h 2953063"/>
              <a:gd name="connsiteX12" fmla="*/ 794479 w 2975954"/>
              <a:gd name="connsiteY12" fmla="*/ 89941 h 2953063"/>
              <a:gd name="connsiteX13" fmla="*/ 689548 w 2975954"/>
              <a:gd name="connsiteY13" fmla="*/ 44971 h 2953063"/>
              <a:gd name="connsiteX14" fmla="*/ 689548 w 2975954"/>
              <a:gd name="connsiteY14" fmla="*/ 149902 h 2953063"/>
              <a:gd name="connsiteX15" fmla="*/ 764499 w 2975954"/>
              <a:gd name="connsiteY15" fmla="*/ 194872 h 2953063"/>
              <a:gd name="connsiteX16" fmla="*/ 644577 w 2975954"/>
              <a:gd name="connsiteY16" fmla="*/ 269823 h 2953063"/>
              <a:gd name="connsiteX17" fmla="*/ 539646 w 2975954"/>
              <a:gd name="connsiteY17" fmla="*/ 299804 h 2953063"/>
              <a:gd name="connsiteX18" fmla="*/ 434715 w 2975954"/>
              <a:gd name="connsiteY18" fmla="*/ 284813 h 2953063"/>
              <a:gd name="connsiteX19" fmla="*/ 434715 w 2975954"/>
              <a:gd name="connsiteY19" fmla="*/ 284813 h 2953063"/>
              <a:gd name="connsiteX20" fmla="*/ 284814 w 2975954"/>
              <a:gd name="connsiteY20" fmla="*/ 269823 h 2953063"/>
              <a:gd name="connsiteX21" fmla="*/ 329784 w 2975954"/>
              <a:gd name="connsiteY21" fmla="*/ 329784 h 2953063"/>
              <a:gd name="connsiteX22" fmla="*/ 329784 w 2975954"/>
              <a:gd name="connsiteY22" fmla="*/ 329784 h 2953063"/>
              <a:gd name="connsiteX23" fmla="*/ 269823 w 2975954"/>
              <a:gd name="connsiteY23" fmla="*/ 494676 h 2953063"/>
              <a:gd name="connsiteX24" fmla="*/ 299804 w 2975954"/>
              <a:gd name="connsiteY24" fmla="*/ 584617 h 2953063"/>
              <a:gd name="connsiteX25" fmla="*/ 299804 w 2975954"/>
              <a:gd name="connsiteY25" fmla="*/ 584617 h 2953063"/>
              <a:gd name="connsiteX26" fmla="*/ 149902 w 2975954"/>
              <a:gd name="connsiteY26" fmla="*/ 809469 h 2953063"/>
              <a:gd name="connsiteX27" fmla="*/ 59961 w 2975954"/>
              <a:gd name="connsiteY27" fmla="*/ 839449 h 2953063"/>
              <a:gd name="connsiteX28" fmla="*/ 14991 w 2975954"/>
              <a:gd name="connsiteY28" fmla="*/ 959371 h 2953063"/>
              <a:gd name="connsiteX29" fmla="*/ 0 w 2975954"/>
              <a:gd name="connsiteY29" fmla="*/ 1064302 h 2953063"/>
              <a:gd name="connsiteX30" fmla="*/ 89941 w 2975954"/>
              <a:gd name="connsiteY30" fmla="*/ 1169233 h 2953063"/>
              <a:gd name="connsiteX31" fmla="*/ 224853 w 2975954"/>
              <a:gd name="connsiteY31" fmla="*/ 1124263 h 2953063"/>
              <a:gd name="connsiteX32" fmla="*/ 269823 w 2975954"/>
              <a:gd name="connsiteY32" fmla="*/ 1169233 h 2953063"/>
              <a:gd name="connsiteX33" fmla="*/ 254833 w 2975954"/>
              <a:gd name="connsiteY33" fmla="*/ 1259174 h 2953063"/>
              <a:gd name="connsiteX34" fmla="*/ 479686 w 2975954"/>
              <a:gd name="connsiteY34" fmla="*/ 1169233 h 2953063"/>
              <a:gd name="connsiteX35" fmla="*/ 629587 w 2975954"/>
              <a:gd name="connsiteY35" fmla="*/ 1139253 h 2953063"/>
              <a:gd name="connsiteX36" fmla="*/ 644577 w 2975954"/>
              <a:gd name="connsiteY36" fmla="*/ 1154243 h 2953063"/>
              <a:gd name="connsiteX37" fmla="*/ 644577 w 2975954"/>
              <a:gd name="connsiteY37" fmla="*/ 1154243 h 2953063"/>
              <a:gd name="connsiteX38" fmla="*/ 629587 w 2975954"/>
              <a:gd name="connsiteY38" fmla="*/ 1259174 h 2953063"/>
              <a:gd name="connsiteX39" fmla="*/ 719528 w 2975954"/>
              <a:gd name="connsiteY39" fmla="*/ 1349115 h 2953063"/>
              <a:gd name="connsiteX40" fmla="*/ 869430 w 2975954"/>
              <a:gd name="connsiteY40" fmla="*/ 1394086 h 2953063"/>
              <a:gd name="connsiteX41" fmla="*/ 959371 w 2975954"/>
              <a:gd name="connsiteY41" fmla="*/ 1409076 h 2953063"/>
              <a:gd name="connsiteX42" fmla="*/ 959371 w 2975954"/>
              <a:gd name="connsiteY42" fmla="*/ 1409076 h 2953063"/>
              <a:gd name="connsiteX43" fmla="*/ 1004341 w 2975954"/>
              <a:gd name="connsiteY43" fmla="*/ 1528997 h 2953063"/>
              <a:gd name="connsiteX44" fmla="*/ 1004341 w 2975954"/>
              <a:gd name="connsiteY44" fmla="*/ 1528997 h 2953063"/>
              <a:gd name="connsiteX45" fmla="*/ 1034322 w 2975954"/>
              <a:gd name="connsiteY45" fmla="*/ 1633928 h 2953063"/>
              <a:gd name="connsiteX46" fmla="*/ 1139253 w 2975954"/>
              <a:gd name="connsiteY46" fmla="*/ 1633928 h 2953063"/>
              <a:gd name="connsiteX47" fmla="*/ 1139253 w 2975954"/>
              <a:gd name="connsiteY47" fmla="*/ 1633928 h 2953063"/>
              <a:gd name="connsiteX48" fmla="*/ 1139253 w 2975954"/>
              <a:gd name="connsiteY48" fmla="*/ 1633928 h 2953063"/>
              <a:gd name="connsiteX49" fmla="*/ 1184223 w 2975954"/>
              <a:gd name="connsiteY49" fmla="*/ 1723869 h 2953063"/>
              <a:gd name="connsiteX50" fmla="*/ 1199214 w 2975954"/>
              <a:gd name="connsiteY50" fmla="*/ 1888761 h 2953063"/>
              <a:gd name="connsiteX51" fmla="*/ 1199214 w 2975954"/>
              <a:gd name="connsiteY51" fmla="*/ 1888761 h 2953063"/>
              <a:gd name="connsiteX52" fmla="*/ 1169233 w 2975954"/>
              <a:gd name="connsiteY52" fmla="*/ 1978702 h 2953063"/>
              <a:gd name="connsiteX53" fmla="*/ 1169233 w 2975954"/>
              <a:gd name="connsiteY53" fmla="*/ 1978702 h 2953063"/>
              <a:gd name="connsiteX54" fmla="*/ 1229194 w 2975954"/>
              <a:gd name="connsiteY54" fmla="*/ 2128604 h 2953063"/>
              <a:gd name="connsiteX55" fmla="*/ 1244184 w 2975954"/>
              <a:gd name="connsiteY55" fmla="*/ 2128604 h 2953063"/>
              <a:gd name="connsiteX56" fmla="*/ 1244184 w 2975954"/>
              <a:gd name="connsiteY56" fmla="*/ 2128604 h 2953063"/>
              <a:gd name="connsiteX57" fmla="*/ 1349115 w 2975954"/>
              <a:gd name="connsiteY57" fmla="*/ 2158584 h 2953063"/>
              <a:gd name="connsiteX58" fmla="*/ 1349115 w 2975954"/>
              <a:gd name="connsiteY58" fmla="*/ 2233535 h 2953063"/>
              <a:gd name="connsiteX59" fmla="*/ 1439056 w 2975954"/>
              <a:gd name="connsiteY59" fmla="*/ 2248525 h 2953063"/>
              <a:gd name="connsiteX60" fmla="*/ 1454046 w 2975954"/>
              <a:gd name="connsiteY60" fmla="*/ 2248525 h 2953063"/>
              <a:gd name="connsiteX61" fmla="*/ 1454046 w 2975954"/>
              <a:gd name="connsiteY61" fmla="*/ 2383436 h 2953063"/>
              <a:gd name="connsiteX62" fmla="*/ 1424066 w 2975954"/>
              <a:gd name="connsiteY62" fmla="*/ 2443397 h 2953063"/>
              <a:gd name="connsiteX63" fmla="*/ 1334125 w 2975954"/>
              <a:gd name="connsiteY63" fmla="*/ 2563318 h 2953063"/>
              <a:gd name="connsiteX64" fmla="*/ 1289155 w 2975954"/>
              <a:gd name="connsiteY64" fmla="*/ 2608289 h 2953063"/>
              <a:gd name="connsiteX65" fmla="*/ 1289155 w 2975954"/>
              <a:gd name="connsiteY65" fmla="*/ 2608289 h 2953063"/>
              <a:gd name="connsiteX66" fmla="*/ 1289155 w 2975954"/>
              <a:gd name="connsiteY66" fmla="*/ 2698230 h 2953063"/>
              <a:gd name="connsiteX67" fmla="*/ 1424066 w 2975954"/>
              <a:gd name="connsiteY67" fmla="*/ 2833141 h 2953063"/>
              <a:gd name="connsiteX68" fmla="*/ 1454046 w 2975954"/>
              <a:gd name="connsiteY68" fmla="*/ 2878112 h 2953063"/>
              <a:gd name="connsiteX69" fmla="*/ 1454046 w 2975954"/>
              <a:gd name="connsiteY69" fmla="*/ 2953063 h 2953063"/>
              <a:gd name="connsiteX70" fmla="*/ 1618938 w 2975954"/>
              <a:gd name="connsiteY70" fmla="*/ 2788171 h 2953063"/>
              <a:gd name="connsiteX71" fmla="*/ 1708879 w 2975954"/>
              <a:gd name="connsiteY71" fmla="*/ 2683240 h 2953063"/>
              <a:gd name="connsiteX72" fmla="*/ 1828800 w 2975954"/>
              <a:gd name="connsiteY72" fmla="*/ 2548328 h 2953063"/>
              <a:gd name="connsiteX73" fmla="*/ 1843791 w 2975954"/>
              <a:gd name="connsiteY73" fmla="*/ 2368446 h 2953063"/>
              <a:gd name="connsiteX74" fmla="*/ 1993692 w 2975954"/>
              <a:gd name="connsiteY74" fmla="*/ 2263515 h 2953063"/>
              <a:gd name="connsiteX75" fmla="*/ 2128604 w 2975954"/>
              <a:gd name="connsiteY75" fmla="*/ 2218545 h 2953063"/>
              <a:gd name="connsiteX76" fmla="*/ 2218545 w 2975954"/>
              <a:gd name="connsiteY76" fmla="*/ 2203554 h 2953063"/>
              <a:gd name="connsiteX77" fmla="*/ 2338466 w 2975954"/>
              <a:gd name="connsiteY77" fmla="*/ 2218545 h 2953063"/>
              <a:gd name="connsiteX78" fmla="*/ 2458387 w 2975954"/>
              <a:gd name="connsiteY78" fmla="*/ 2068643 h 2953063"/>
              <a:gd name="connsiteX79" fmla="*/ 2533338 w 2975954"/>
              <a:gd name="connsiteY79" fmla="*/ 1963712 h 2953063"/>
              <a:gd name="connsiteX80" fmla="*/ 2533338 w 2975954"/>
              <a:gd name="connsiteY80" fmla="*/ 1933731 h 2953063"/>
              <a:gd name="connsiteX81" fmla="*/ 2548328 w 2975954"/>
              <a:gd name="connsiteY81" fmla="*/ 1828800 h 2953063"/>
              <a:gd name="connsiteX82" fmla="*/ 2593299 w 2975954"/>
              <a:gd name="connsiteY82" fmla="*/ 1678899 h 2953063"/>
              <a:gd name="connsiteX83" fmla="*/ 2608289 w 2975954"/>
              <a:gd name="connsiteY83" fmla="*/ 1528997 h 2953063"/>
              <a:gd name="connsiteX84" fmla="*/ 2608289 w 2975954"/>
              <a:gd name="connsiteY84" fmla="*/ 1528997 h 2953063"/>
              <a:gd name="connsiteX85" fmla="*/ 2833141 w 2975954"/>
              <a:gd name="connsiteY85" fmla="*/ 1274164 h 2953063"/>
              <a:gd name="connsiteX86" fmla="*/ 2908092 w 2975954"/>
              <a:gd name="connsiteY86" fmla="*/ 1229194 h 2953063"/>
              <a:gd name="connsiteX87" fmla="*/ 2938073 w 2975954"/>
              <a:gd name="connsiteY87" fmla="*/ 1199213 h 2953063"/>
              <a:gd name="connsiteX88" fmla="*/ 2953063 w 2975954"/>
              <a:gd name="connsiteY88" fmla="*/ 1184223 h 2953063"/>
              <a:gd name="connsiteX89" fmla="*/ 2968053 w 2975954"/>
              <a:gd name="connsiteY89" fmla="*/ 1064302 h 2953063"/>
              <a:gd name="connsiteX90" fmla="*/ 2848132 w 2975954"/>
              <a:gd name="connsiteY90" fmla="*/ 899410 h 2953063"/>
              <a:gd name="connsiteX91" fmla="*/ 2728210 w 2975954"/>
              <a:gd name="connsiteY91" fmla="*/ 749508 h 2953063"/>
              <a:gd name="connsiteX92" fmla="*/ 2683240 w 2975954"/>
              <a:gd name="connsiteY92" fmla="*/ 764499 h 2953063"/>
              <a:gd name="connsiteX93" fmla="*/ 2623279 w 2975954"/>
              <a:gd name="connsiteY93" fmla="*/ 749508 h 2953063"/>
              <a:gd name="connsiteX94" fmla="*/ 2593299 w 2975954"/>
              <a:gd name="connsiteY94" fmla="*/ 704538 h 2953063"/>
              <a:gd name="connsiteX95" fmla="*/ 2548328 w 2975954"/>
              <a:gd name="connsiteY95" fmla="*/ 689548 h 2953063"/>
              <a:gd name="connsiteX96" fmla="*/ 2473377 w 2975954"/>
              <a:gd name="connsiteY96" fmla="*/ 674558 h 2953063"/>
              <a:gd name="connsiteX97" fmla="*/ 2383436 w 2975954"/>
              <a:gd name="connsiteY97" fmla="*/ 689548 h 2953063"/>
              <a:gd name="connsiteX98" fmla="*/ 2293495 w 2975954"/>
              <a:gd name="connsiteY98" fmla="*/ 614597 h 2953063"/>
              <a:gd name="connsiteX99" fmla="*/ 2173574 w 2975954"/>
              <a:gd name="connsiteY99" fmla="*/ 659568 h 2953063"/>
              <a:gd name="connsiteX100" fmla="*/ 2173574 w 2975954"/>
              <a:gd name="connsiteY100" fmla="*/ 584617 h 2953063"/>
              <a:gd name="connsiteX101" fmla="*/ 2023673 w 2975954"/>
              <a:gd name="connsiteY101" fmla="*/ 464695 h 2953063"/>
              <a:gd name="connsiteX102" fmla="*/ 1918741 w 2975954"/>
              <a:gd name="connsiteY102" fmla="*/ 494676 h 2953063"/>
              <a:gd name="connsiteX103" fmla="*/ 1903751 w 2975954"/>
              <a:gd name="connsiteY103" fmla="*/ 509666 h 2953063"/>
              <a:gd name="connsiteX104" fmla="*/ 1843791 w 2975954"/>
              <a:gd name="connsiteY104" fmla="*/ 434715 h 2953063"/>
              <a:gd name="connsiteX105" fmla="*/ 1783830 w 2975954"/>
              <a:gd name="connsiteY105" fmla="*/ 434715 h 2953063"/>
              <a:gd name="connsiteX106" fmla="*/ 1738859 w 2975954"/>
              <a:gd name="connsiteY106" fmla="*/ 479686 h 2953063"/>
              <a:gd name="connsiteX107" fmla="*/ 1738859 w 2975954"/>
              <a:gd name="connsiteY107" fmla="*/ 479686 h 2953063"/>
              <a:gd name="connsiteX108" fmla="*/ 1798820 w 2975954"/>
              <a:gd name="connsiteY108" fmla="*/ 314794 h 2953063"/>
              <a:gd name="connsiteX109" fmla="*/ 1738859 w 2975954"/>
              <a:gd name="connsiteY109" fmla="*/ 239843 h 2953063"/>
              <a:gd name="connsiteX110" fmla="*/ 1738859 w 2975954"/>
              <a:gd name="connsiteY110" fmla="*/ 239843 h 2953063"/>
              <a:gd name="connsiteX111" fmla="*/ 1663909 w 2975954"/>
              <a:gd name="connsiteY111" fmla="*/ 104931 h 295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975954" h="2953063">
                <a:moveTo>
                  <a:pt x="1663909" y="104931"/>
                </a:moveTo>
                <a:lnTo>
                  <a:pt x="1603948" y="209863"/>
                </a:lnTo>
                <a:lnTo>
                  <a:pt x="1499017" y="239843"/>
                </a:lnTo>
                <a:lnTo>
                  <a:pt x="1454046" y="179882"/>
                </a:lnTo>
                <a:lnTo>
                  <a:pt x="1379095" y="194872"/>
                </a:lnTo>
                <a:lnTo>
                  <a:pt x="1304145" y="239843"/>
                </a:lnTo>
                <a:lnTo>
                  <a:pt x="1304145" y="239843"/>
                </a:lnTo>
                <a:cubicBezTo>
                  <a:pt x="1144671" y="287685"/>
                  <a:pt x="1206410" y="284813"/>
                  <a:pt x="1124263" y="284813"/>
                </a:cubicBezTo>
                <a:lnTo>
                  <a:pt x="1049312" y="194872"/>
                </a:lnTo>
                <a:lnTo>
                  <a:pt x="1049312" y="104931"/>
                </a:lnTo>
                <a:lnTo>
                  <a:pt x="1019332" y="0"/>
                </a:lnTo>
                <a:cubicBezTo>
                  <a:pt x="940096" y="47542"/>
                  <a:pt x="973517" y="44971"/>
                  <a:pt x="929391" y="44971"/>
                </a:cubicBezTo>
                <a:lnTo>
                  <a:pt x="794479" y="89941"/>
                </a:lnTo>
                <a:lnTo>
                  <a:pt x="689548" y="44971"/>
                </a:lnTo>
                <a:lnTo>
                  <a:pt x="689548" y="149902"/>
                </a:lnTo>
                <a:cubicBezTo>
                  <a:pt x="769138" y="181738"/>
                  <a:pt x="764499" y="152974"/>
                  <a:pt x="764499" y="194872"/>
                </a:cubicBezTo>
                <a:cubicBezTo>
                  <a:pt x="666881" y="276221"/>
                  <a:pt x="713584" y="269823"/>
                  <a:pt x="644577" y="269823"/>
                </a:cubicBezTo>
                <a:cubicBezTo>
                  <a:pt x="560348" y="303516"/>
                  <a:pt x="596535" y="299804"/>
                  <a:pt x="539646" y="299804"/>
                </a:cubicBezTo>
                <a:lnTo>
                  <a:pt x="434715" y="284813"/>
                </a:lnTo>
                <a:lnTo>
                  <a:pt x="434715" y="284813"/>
                </a:lnTo>
                <a:lnTo>
                  <a:pt x="284814" y="269823"/>
                </a:lnTo>
                <a:lnTo>
                  <a:pt x="329784" y="329784"/>
                </a:lnTo>
                <a:lnTo>
                  <a:pt x="329784" y="329784"/>
                </a:lnTo>
                <a:cubicBezTo>
                  <a:pt x="249407" y="474462"/>
                  <a:pt x="231827" y="418682"/>
                  <a:pt x="269823" y="494676"/>
                </a:cubicBezTo>
                <a:cubicBezTo>
                  <a:pt x="304273" y="563575"/>
                  <a:pt x="299804" y="532290"/>
                  <a:pt x="299804" y="584617"/>
                </a:cubicBezTo>
                <a:lnTo>
                  <a:pt x="299804" y="584617"/>
                </a:lnTo>
                <a:lnTo>
                  <a:pt x="149902" y="809469"/>
                </a:lnTo>
                <a:lnTo>
                  <a:pt x="59961" y="839449"/>
                </a:lnTo>
                <a:cubicBezTo>
                  <a:pt x="10522" y="938329"/>
                  <a:pt x="14991" y="895871"/>
                  <a:pt x="14991" y="959371"/>
                </a:cubicBezTo>
                <a:lnTo>
                  <a:pt x="0" y="1064302"/>
                </a:lnTo>
                <a:lnTo>
                  <a:pt x="89941" y="1169233"/>
                </a:lnTo>
                <a:lnTo>
                  <a:pt x="224853" y="1124263"/>
                </a:lnTo>
                <a:lnTo>
                  <a:pt x="269823" y="1169233"/>
                </a:lnTo>
                <a:cubicBezTo>
                  <a:pt x="253853" y="1249084"/>
                  <a:pt x="254833" y="1218706"/>
                  <a:pt x="254833" y="1259174"/>
                </a:cubicBezTo>
                <a:cubicBezTo>
                  <a:pt x="484426" y="1182643"/>
                  <a:pt x="479686" y="1263228"/>
                  <a:pt x="479686" y="1169233"/>
                </a:cubicBezTo>
                <a:cubicBezTo>
                  <a:pt x="612249" y="1102951"/>
                  <a:pt x="568005" y="1077670"/>
                  <a:pt x="629587" y="1139253"/>
                </a:cubicBezTo>
                <a:lnTo>
                  <a:pt x="644577" y="1154243"/>
                </a:lnTo>
                <a:lnTo>
                  <a:pt x="644577" y="1154243"/>
                </a:lnTo>
                <a:cubicBezTo>
                  <a:pt x="628766" y="1249113"/>
                  <a:pt x="629587" y="1213790"/>
                  <a:pt x="629587" y="1259174"/>
                </a:cubicBezTo>
                <a:cubicBezTo>
                  <a:pt x="695091" y="1357430"/>
                  <a:pt x="653516" y="1349115"/>
                  <a:pt x="719528" y="1349115"/>
                </a:cubicBezTo>
                <a:cubicBezTo>
                  <a:pt x="850289" y="1381805"/>
                  <a:pt x="802596" y="1360667"/>
                  <a:pt x="869430" y="1394086"/>
                </a:cubicBezTo>
                <a:cubicBezTo>
                  <a:pt x="949281" y="1410056"/>
                  <a:pt x="918903" y="1409076"/>
                  <a:pt x="959371" y="1409076"/>
                </a:cubicBezTo>
                <a:lnTo>
                  <a:pt x="959371" y="1409076"/>
                </a:lnTo>
                <a:cubicBezTo>
                  <a:pt x="1006309" y="1518600"/>
                  <a:pt x="1004341" y="1475953"/>
                  <a:pt x="1004341" y="1528997"/>
                </a:cubicBezTo>
                <a:lnTo>
                  <a:pt x="1004341" y="1528997"/>
                </a:lnTo>
                <a:cubicBezTo>
                  <a:pt x="1021523" y="1614904"/>
                  <a:pt x="1007938" y="1581159"/>
                  <a:pt x="1034322" y="1633928"/>
                </a:cubicBezTo>
                <a:lnTo>
                  <a:pt x="1139253" y="1633928"/>
                </a:lnTo>
                <a:lnTo>
                  <a:pt x="1139253" y="1633928"/>
                </a:lnTo>
                <a:lnTo>
                  <a:pt x="1139253" y="1633928"/>
                </a:lnTo>
                <a:cubicBezTo>
                  <a:pt x="1154243" y="1663908"/>
                  <a:pt x="1176093" y="1691351"/>
                  <a:pt x="1184223" y="1723869"/>
                </a:cubicBezTo>
                <a:cubicBezTo>
                  <a:pt x="1199711" y="1785822"/>
                  <a:pt x="1199214" y="1832800"/>
                  <a:pt x="1199214" y="1888761"/>
                </a:cubicBezTo>
                <a:lnTo>
                  <a:pt x="1199214" y="1888761"/>
                </a:lnTo>
                <a:lnTo>
                  <a:pt x="1169233" y="1978702"/>
                </a:lnTo>
                <a:lnTo>
                  <a:pt x="1169233" y="1978702"/>
                </a:lnTo>
                <a:cubicBezTo>
                  <a:pt x="1185406" y="2043392"/>
                  <a:pt x="1175991" y="2093134"/>
                  <a:pt x="1229194" y="2128604"/>
                </a:cubicBezTo>
                <a:cubicBezTo>
                  <a:pt x="1233351" y="2131376"/>
                  <a:pt x="1239187" y="2128604"/>
                  <a:pt x="1244184" y="2128604"/>
                </a:cubicBezTo>
                <a:lnTo>
                  <a:pt x="1244184" y="2128604"/>
                </a:lnTo>
                <a:cubicBezTo>
                  <a:pt x="1354061" y="2144301"/>
                  <a:pt x="1349115" y="2108262"/>
                  <a:pt x="1349115" y="2158584"/>
                </a:cubicBezTo>
                <a:lnTo>
                  <a:pt x="1349115" y="2233535"/>
                </a:lnTo>
                <a:cubicBezTo>
                  <a:pt x="1428966" y="2249505"/>
                  <a:pt x="1398588" y="2248525"/>
                  <a:pt x="1439056" y="2248525"/>
                </a:cubicBezTo>
                <a:lnTo>
                  <a:pt x="1454046" y="2248525"/>
                </a:lnTo>
                <a:lnTo>
                  <a:pt x="1454046" y="2383436"/>
                </a:lnTo>
                <a:cubicBezTo>
                  <a:pt x="1437844" y="2448244"/>
                  <a:pt x="1459658" y="2443397"/>
                  <a:pt x="1424066" y="2443397"/>
                </a:cubicBezTo>
                <a:cubicBezTo>
                  <a:pt x="1394086" y="2483371"/>
                  <a:pt x="1365339" y="2524300"/>
                  <a:pt x="1334125" y="2563318"/>
                </a:cubicBezTo>
                <a:cubicBezTo>
                  <a:pt x="1334120" y="2563324"/>
                  <a:pt x="1296653" y="2600791"/>
                  <a:pt x="1289155" y="2608289"/>
                </a:cubicBezTo>
                <a:lnTo>
                  <a:pt x="1289155" y="2608289"/>
                </a:lnTo>
                <a:cubicBezTo>
                  <a:pt x="1237480" y="2711638"/>
                  <a:pt x="1210665" y="2698230"/>
                  <a:pt x="1289155" y="2698230"/>
                </a:cubicBezTo>
                <a:lnTo>
                  <a:pt x="1424066" y="2833141"/>
                </a:lnTo>
                <a:lnTo>
                  <a:pt x="1454046" y="2878112"/>
                </a:lnTo>
                <a:lnTo>
                  <a:pt x="1454046" y="2953063"/>
                </a:lnTo>
                <a:lnTo>
                  <a:pt x="1618938" y="2788171"/>
                </a:lnTo>
                <a:lnTo>
                  <a:pt x="1708879" y="2683240"/>
                </a:lnTo>
                <a:cubicBezTo>
                  <a:pt x="1832333" y="2559785"/>
                  <a:pt x="1828800" y="2619850"/>
                  <a:pt x="1828800" y="2548328"/>
                </a:cubicBezTo>
                <a:cubicBezTo>
                  <a:pt x="1846270" y="2408574"/>
                  <a:pt x="1843791" y="2468692"/>
                  <a:pt x="1843791" y="2368446"/>
                </a:cubicBezTo>
                <a:lnTo>
                  <a:pt x="1993692" y="2263515"/>
                </a:lnTo>
                <a:lnTo>
                  <a:pt x="2128604" y="2218545"/>
                </a:lnTo>
                <a:cubicBezTo>
                  <a:pt x="2187795" y="2198813"/>
                  <a:pt x="2157773" y="2203554"/>
                  <a:pt x="2218545" y="2203554"/>
                </a:cubicBezTo>
                <a:lnTo>
                  <a:pt x="2338466" y="2218545"/>
                </a:lnTo>
                <a:cubicBezTo>
                  <a:pt x="2447735" y="2078055"/>
                  <a:pt x="2403112" y="2123918"/>
                  <a:pt x="2458387" y="2068643"/>
                </a:cubicBezTo>
                <a:cubicBezTo>
                  <a:pt x="2508118" y="2018912"/>
                  <a:pt x="2521374" y="2023533"/>
                  <a:pt x="2533338" y="1963712"/>
                </a:cubicBezTo>
                <a:cubicBezTo>
                  <a:pt x="2535298" y="1953912"/>
                  <a:pt x="2533338" y="1943725"/>
                  <a:pt x="2533338" y="1933731"/>
                </a:cubicBezTo>
                <a:lnTo>
                  <a:pt x="2548328" y="1828800"/>
                </a:lnTo>
                <a:cubicBezTo>
                  <a:pt x="2599204" y="1710091"/>
                  <a:pt x="2593299" y="1761923"/>
                  <a:pt x="2593299" y="1678899"/>
                </a:cubicBezTo>
                <a:cubicBezTo>
                  <a:pt x="2610409" y="1559128"/>
                  <a:pt x="2608289" y="1609300"/>
                  <a:pt x="2608289" y="1528997"/>
                </a:cubicBezTo>
                <a:lnTo>
                  <a:pt x="2608289" y="1528997"/>
                </a:lnTo>
                <a:cubicBezTo>
                  <a:pt x="2810207" y="1280483"/>
                  <a:pt x="2711026" y="1335222"/>
                  <a:pt x="2833141" y="1274164"/>
                </a:cubicBezTo>
                <a:cubicBezTo>
                  <a:pt x="2858125" y="1259174"/>
                  <a:pt x="2884383" y="1246129"/>
                  <a:pt x="2908092" y="1229194"/>
                </a:cubicBezTo>
                <a:cubicBezTo>
                  <a:pt x="2919593" y="1220979"/>
                  <a:pt x="2928079" y="1209207"/>
                  <a:pt x="2938073" y="1199213"/>
                </a:cubicBezTo>
                <a:lnTo>
                  <a:pt x="2953063" y="1184223"/>
                </a:lnTo>
                <a:cubicBezTo>
                  <a:pt x="2975954" y="1115551"/>
                  <a:pt x="2968053" y="1155054"/>
                  <a:pt x="2968053" y="1064302"/>
                </a:cubicBezTo>
                <a:cubicBezTo>
                  <a:pt x="2859070" y="908611"/>
                  <a:pt x="2906250" y="957528"/>
                  <a:pt x="2848132" y="899410"/>
                </a:cubicBezTo>
                <a:cubicBezTo>
                  <a:pt x="2808158" y="849443"/>
                  <a:pt x="2777735" y="790028"/>
                  <a:pt x="2728210" y="749508"/>
                </a:cubicBezTo>
                <a:cubicBezTo>
                  <a:pt x="2715981" y="739502"/>
                  <a:pt x="2699041" y="764499"/>
                  <a:pt x="2683240" y="764499"/>
                </a:cubicBezTo>
                <a:cubicBezTo>
                  <a:pt x="2662638" y="764499"/>
                  <a:pt x="2643266" y="754505"/>
                  <a:pt x="2623279" y="749508"/>
                </a:cubicBezTo>
                <a:cubicBezTo>
                  <a:pt x="2613286" y="734518"/>
                  <a:pt x="2607367" y="715792"/>
                  <a:pt x="2593299" y="704538"/>
                </a:cubicBezTo>
                <a:cubicBezTo>
                  <a:pt x="2580960" y="694667"/>
                  <a:pt x="2548328" y="689548"/>
                  <a:pt x="2548328" y="689548"/>
                </a:cubicBezTo>
                <a:lnTo>
                  <a:pt x="2473377" y="674558"/>
                </a:lnTo>
                <a:cubicBezTo>
                  <a:pt x="2403722" y="691972"/>
                  <a:pt x="2434019" y="689548"/>
                  <a:pt x="2383436" y="689548"/>
                </a:cubicBezTo>
                <a:lnTo>
                  <a:pt x="2293495" y="614597"/>
                </a:lnTo>
                <a:lnTo>
                  <a:pt x="2173574" y="659568"/>
                </a:lnTo>
                <a:lnTo>
                  <a:pt x="2173574" y="584617"/>
                </a:lnTo>
                <a:lnTo>
                  <a:pt x="2023673" y="464695"/>
                </a:lnTo>
                <a:lnTo>
                  <a:pt x="1918741" y="494676"/>
                </a:lnTo>
                <a:lnTo>
                  <a:pt x="1903751" y="509666"/>
                </a:lnTo>
                <a:cubicBezTo>
                  <a:pt x="1870060" y="425436"/>
                  <a:pt x="1900679" y="434715"/>
                  <a:pt x="1843791" y="434715"/>
                </a:cubicBezTo>
                <a:lnTo>
                  <a:pt x="1783830" y="434715"/>
                </a:lnTo>
                <a:lnTo>
                  <a:pt x="1738859" y="479686"/>
                </a:lnTo>
                <a:lnTo>
                  <a:pt x="1738859" y="479686"/>
                </a:lnTo>
                <a:lnTo>
                  <a:pt x="1798820" y="314794"/>
                </a:lnTo>
                <a:cubicBezTo>
                  <a:pt x="1751279" y="235558"/>
                  <a:pt x="1782986" y="239843"/>
                  <a:pt x="1738859" y="239843"/>
                </a:cubicBezTo>
                <a:lnTo>
                  <a:pt x="1738859" y="239843"/>
                </a:lnTo>
                <a:lnTo>
                  <a:pt x="1663909" y="104931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Б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3286116" y="4214818"/>
            <a:ext cx="1121839" cy="2377492"/>
          </a:xfrm>
          <a:custGeom>
            <a:avLst/>
            <a:gdLst>
              <a:gd name="connsiteX0" fmla="*/ 297380 w 1121839"/>
              <a:gd name="connsiteY0" fmla="*/ 2362501 h 2377492"/>
              <a:gd name="connsiteX1" fmla="*/ 132488 w 1121839"/>
              <a:gd name="connsiteY1" fmla="*/ 2377492 h 2377492"/>
              <a:gd name="connsiteX2" fmla="*/ 102508 w 1121839"/>
              <a:gd name="connsiteY2" fmla="*/ 2272561 h 2377492"/>
              <a:gd name="connsiteX3" fmla="*/ 102508 w 1121839"/>
              <a:gd name="connsiteY3" fmla="*/ 2272561 h 2377492"/>
              <a:gd name="connsiteX4" fmla="*/ 42547 w 1121839"/>
              <a:gd name="connsiteY4" fmla="*/ 2077688 h 2377492"/>
              <a:gd name="connsiteX5" fmla="*/ 72528 w 1121839"/>
              <a:gd name="connsiteY5" fmla="*/ 1912797 h 2377492"/>
              <a:gd name="connsiteX6" fmla="*/ 42547 w 1121839"/>
              <a:gd name="connsiteY6" fmla="*/ 1657964 h 2377492"/>
              <a:gd name="connsiteX7" fmla="*/ 12567 w 1121839"/>
              <a:gd name="connsiteY7" fmla="*/ 1418121 h 2377492"/>
              <a:gd name="connsiteX8" fmla="*/ 27557 w 1121839"/>
              <a:gd name="connsiteY8" fmla="*/ 1283210 h 2377492"/>
              <a:gd name="connsiteX9" fmla="*/ 42547 w 1121839"/>
              <a:gd name="connsiteY9" fmla="*/ 1088338 h 2377492"/>
              <a:gd name="connsiteX10" fmla="*/ 72528 w 1121839"/>
              <a:gd name="connsiteY10" fmla="*/ 893465 h 2377492"/>
              <a:gd name="connsiteX11" fmla="*/ 27557 w 1121839"/>
              <a:gd name="connsiteY11" fmla="*/ 698593 h 2377492"/>
              <a:gd name="connsiteX12" fmla="*/ 57538 w 1121839"/>
              <a:gd name="connsiteY12" fmla="*/ 503721 h 2377492"/>
              <a:gd name="connsiteX13" fmla="*/ 117498 w 1121839"/>
              <a:gd name="connsiteY13" fmla="*/ 353820 h 2377492"/>
              <a:gd name="connsiteX14" fmla="*/ 162469 w 1121839"/>
              <a:gd name="connsiteY14" fmla="*/ 188928 h 2377492"/>
              <a:gd name="connsiteX15" fmla="*/ 162469 w 1121839"/>
              <a:gd name="connsiteY15" fmla="*/ 188928 h 2377492"/>
              <a:gd name="connsiteX16" fmla="*/ 237419 w 1121839"/>
              <a:gd name="connsiteY16" fmla="*/ 24036 h 2377492"/>
              <a:gd name="connsiteX17" fmla="*/ 237419 w 1121839"/>
              <a:gd name="connsiteY17" fmla="*/ 24036 h 2377492"/>
              <a:gd name="connsiteX18" fmla="*/ 417301 w 1121839"/>
              <a:gd name="connsiteY18" fmla="*/ 54016 h 2377492"/>
              <a:gd name="connsiteX19" fmla="*/ 537223 w 1121839"/>
              <a:gd name="connsiteY19" fmla="*/ 69006 h 2377492"/>
              <a:gd name="connsiteX20" fmla="*/ 672134 w 1121839"/>
              <a:gd name="connsiteY20" fmla="*/ 188928 h 2377492"/>
              <a:gd name="connsiteX21" fmla="*/ 867006 w 1121839"/>
              <a:gd name="connsiteY21" fmla="*/ 278869 h 2377492"/>
              <a:gd name="connsiteX22" fmla="*/ 852016 w 1121839"/>
              <a:gd name="connsiteY22" fmla="*/ 413780 h 2377492"/>
              <a:gd name="connsiteX23" fmla="*/ 1016908 w 1121839"/>
              <a:gd name="connsiteY23" fmla="*/ 383800 h 2377492"/>
              <a:gd name="connsiteX24" fmla="*/ 1121839 w 1121839"/>
              <a:gd name="connsiteY24" fmla="*/ 323839 h 2377492"/>
              <a:gd name="connsiteX25" fmla="*/ 1076869 w 1121839"/>
              <a:gd name="connsiteY25" fmla="*/ 428770 h 2377492"/>
              <a:gd name="connsiteX26" fmla="*/ 881997 w 1121839"/>
              <a:gd name="connsiteY26" fmla="*/ 608652 h 2377492"/>
              <a:gd name="connsiteX27" fmla="*/ 837026 w 1121839"/>
              <a:gd name="connsiteY27" fmla="*/ 773544 h 2377492"/>
              <a:gd name="connsiteX28" fmla="*/ 837026 w 1121839"/>
              <a:gd name="connsiteY28" fmla="*/ 923446 h 2377492"/>
              <a:gd name="connsiteX29" fmla="*/ 837026 w 1121839"/>
              <a:gd name="connsiteY29" fmla="*/ 1058357 h 2377492"/>
              <a:gd name="connsiteX30" fmla="*/ 926967 w 1121839"/>
              <a:gd name="connsiteY30" fmla="*/ 1118318 h 2377492"/>
              <a:gd name="connsiteX31" fmla="*/ 911977 w 1121839"/>
              <a:gd name="connsiteY31" fmla="*/ 1163288 h 2377492"/>
              <a:gd name="connsiteX32" fmla="*/ 807046 w 1121839"/>
              <a:gd name="connsiteY32" fmla="*/ 1283210 h 2377492"/>
              <a:gd name="connsiteX33" fmla="*/ 717105 w 1121839"/>
              <a:gd name="connsiteY33" fmla="*/ 1313190 h 2377492"/>
              <a:gd name="connsiteX34" fmla="*/ 567203 w 1121839"/>
              <a:gd name="connsiteY34" fmla="*/ 1313190 h 2377492"/>
              <a:gd name="connsiteX35" fmla="*/ 537223 w 1121839"/>
              <a:gd name="connsiteY35" fmla="*/ 1508062 h 2377492"/>
              <a:gd name="connsiteX36" fmla="*/ 462272 w 1121839"/>
              <a:gd name="connsiteY36" fmla="*/ 1478082 h 2377492"/>
              <a:gd name="connsiteX37" fmla="*/ 462272 w 1121839"/>
              <a:gd name="connsiteY37" fmla="*/ 1687944 h 2377492"/>
              <a:gd name="connsiteX38" fmla="*/ 357341 w 1121839"/>
              <a:gd name="connsiteY38" fmla="*/ 1777885 h 2377492"/>
              <a:gd name="connsiteX39" fmla="*/ 357341 w 1121839"/>
              <a:gd name="connsiteY39" fmla="*/ 1777885 h 2377492"/>
              <a:gd name="connsiteX40" fmla="*/ 327360 w 1121839"/>
              <a:gd name="connsiteY40" fmla="*/ 1927787 h 2377492"/>
              <a:gd name="connsiteX41" fmla="*/ 342351 w 1121839"/>
              <a:gd name="connsiteY41" fmla="*/ 1942777 h 2377492"/>
              <a:gd name="connsiteX42" fmla="*/ 417301 w 1121839"/>
              <a:gd name="connsiteY42" fmla="*/ 2017728 h 2377492"/>
              <a:gd name="connsiteX43" fmla="*/ 327360 w 1121839"/>
              <a:gd name="connsiteY43" fmla="*/ 2077688 h 2377492"/>
              <a:gd name="connsiteX44" fmla="*/ 297380 w 1121839"/>
              <a:gd name="connsiteY44" fmla="*/ 2107669 h 2377492"/>
              <a:gd name="connsiteX45" fmla="*/ 282390 w 1121839"/>
              <a:gd name="connsiteY45" fmla="*/ 2122659 h 2377492"/>
              <a:gd name="connsiteX46" fmla="*/ 327360 w 1121839"/>
              <a:gd name="connsiteY46" fmla="*/ 2212600 h 2377492"/>
              <a:gd name="connsiteX47" fmla="*/ 252410 w 1121839"/>
              <a:gd name="connsiteY47" fmla="*/ 2302541 h 2377492"/>
              <a:gd name="connsiteX48" fmla="*/ 297380 w 1121839"/>
              <a:gd name="connsiteY48" fmla="*/ 2362501 h 237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21839" h="2377492">
                <a:moveTo>
                  <a:pt x="297380" y="2362501"/>
                </a:moveTo>
                <a:lnTo>
                  <a:pt x="132488" y="2377492"/>
                </a:lnTo>
                <a:lnTo>
                  <a:pt x="102508" y="2272561"/>
                </a:lnTo>
                <a:lnTo>
                  <a:pt x="102508" y="2272561"/>
                </a:lnTo>
                <a:cubicBezTo>
                  <a:pt x="39132" y="2098277"/>
                  <a:pt x="42547" y="2166154"/>
                  <a:pt x="42547" y="2077688"/>
                </a:cubicBezTo>
                <a:cubicBezTo>
                  <a:pt x="73508" y="1922887"/>
                  <a:pt x="72528" y="1978744"/>
                  <a:pt x="72528" y="1912797"/>
                </a:cubicBezTo>
                <a:cubicBezTo>
                  <a:pt x="41927" y="1667996"/>
                  <a:pt x="42547" y="1753524"/>
                  <a:pt x="42547" y="1657964"/>
                </a:cubicBezTo>
                <a:cubicBezTo>
                  <a:pt x="9281" y="1458367"/>
                  <a:pt x="12567" y="1538870"/>
                  <a:pt x="12567" y="1418121"/>
                </a:cubicBezTo>
                <a:cubicBezTo>
                  <a:pt x="28970" y="1303297"/>
                  <a:pt x="27557" y="1348522"/>
                  <a:pt x="27557" y="1283210"/>
                </a:cubicBezTo>
                <a:cubicBezTo>
                  <a:pt x="42962" y="1098349"/>
                  <a:pt x="42547" y="1163496"/>
                  <a:pt x="42547" y="1088338"/>
                </a:cubicBezTo>
                <a:cubicBezTo>
                  <a:pt x="73350" y="903527"/>
                  <a:pt x="72528" y="969244"/>
                  <a:pt x="72528" y="893465"/>
                </a:cubicBezTo>
                <a:cubicBezTo>
                  <a:pt x="24927" y="718932"/>
                  <a:pt x="27557" y="785545"/>
                  <a:pt x="27557" y="698593"/>
                </a:cubicBezTo>
                <a:cubicBezTo>
                  <a:pt x="43134" y="511669"/>
                  <a:pt x="0" y="561255"/>
                  <a:pt x="57538" y="503721"/>
                </a:cubicBezTo>
                <a:cubicBezTo>
                  <a:pt x="119527" y="364244"/>
                  <a:pt x="117498" y="418022"/>
                  <a:pt x="117498" y="353820"/>
                </a:cubicBezTo>
                <a:cubicBezTo>
                  <a:pt x="148864" y="196989"/>
                  <a:pt x="111445" y="239949"/>
                  <a:pt x="162469" y="188928"/>
                </a:cubicBezTo>
                <a:lnTo>
                  <a:pt x="162469" y="188928"/>
                </a:lnTo>
                <a:cubicBezTo>
                  <a:pt x="210649" y="28324"/>
                  <a:pt x="160779" y="62356"/>
                  <a:pt x="237419" y="24036"/>
                </a:cubicBezTo>
                <a:lnTo>
                  <a:pt x="237419" y="24036"/>
                </a:lnTo>
                <a:cubicBezTo>
                  <a:pt x="409348" y="39666"/>
                  <a:pt x="363285" y="0"/>
                  <a:pt x="417301" y="54016"/>
                </a:cubicBezTo>
                <a:lnTo>
                  <a:pt x="537223" y="69006"/>
                </a:lnTo>
                <a:cubicBezTo>
                  <a:pt x="650054" y="181838"/>
                  <a:pt x="597911" y="151816"/>
                  <a:pt x="672134" y="188928"/>
                </a:cubicBezTo>
                <a:lnTo>
                  <a:pt x="867006" y="278869"/>
                </a:lnTo>
                <a:cubicBezTo>
                  <a:pt x="835312" y="405645"/>
                  <a:pt x="807890" y="369654"/>
                  <a:pt x="852016" y="413780"/>
                </a:cubicBezTo>
                <a:lnTo>
                  <a:pt x="1016908" y="383800"/>
                </a:lnTo>
                <a:lnTo>
                  <a:pt x="1121839" y="323839"/>
                </a:lnTo>
                <a:lnTo>
                  <a:pt x="1076869" y="428770"/>
                </a:lnTo>
                <a:cubicBezTo>
                  <a:pt x="888404" y="585825"/>
                  <a:pt x="931893" y="508861"/>
                  <a:pt x="881997" y="608652"/>
                </a:cubicBezTo>
                <a:cubicBezTo>
                  <a:pt x="831763" y="742610"/>
                  <a:pt x="837026" y="685882"/>
                  <a:pt x="837026" y="773544"/>
                </a:cubicBezTo>
                <a:lnTo>
                  <a:pt x="837026" y="923446"/>
                </a:lnTo>
                <a:lnTo>
                  <a:pt x="837026" y="1058357"/>
                </a:lnTo>
                <a:cubicBezTo>
                  <a:pt x="867006" y="1078344"/>
                  <a:pt x="906024" y="1088998"/>
                  <a:pt x="926967" y="1118318"/>
                </a:cubicBezTo>
                <a:cubicBezTo>
                  <a:pt x="936151" y="1131176"/>
                  <a:pt x="911977" y="1163288"/>
                  <a:pt x="911977" y="1163288"/>
                </a:cubicBezTo>
                <a:cubicBezTo>
                  <a:pt x="877000" y="1203262"/>
                  <a:pt x="849147" y="1250825"/>
                  <a:pt x="807046" y="1283210"/>
                </a:cubicBezTo>
                <a:cubicBezTo>
                  <a:pt x="781998" y="1302478"/>
                  <a:pt x="717105" y="1313190"/>
                  <a:pt x="717105" y="1313190"/>
                </a:cubicBezTo>
                <a:lnTo>
                  <a:pt x="567203" y="1313190"/>
                </a:lnTo>
                <a:cubicBezTo>
                  <a:pt x="551830" y="1513044"/>
                  <a:pt x="617362" y="1508062"/>
                  <a:pt x="537223" y="1508062"/>
                </a:cubicBezTo>
                <a:lnTo>
                  <a:pt x="462272" y="1478082"/>
                </a:lnTo>
                <a:lnTo>
                  <a:pt x="462272" y="1687944"/>
                </a:lnTo>
                <a:cubicBezTo>
                  <a:pt x="376285" y="1756734"/>
                  <a:pt x="409945" y="1725281"/>
                  <a:pt x="357341" y="1777885"/>
                </a:cubicBezTo>
                <a:lnTo>
                  <a:pt x="357341" y="1777885"/>
                </a:lnTo>
                <a:cubicBezTo>
                  <a:pt x="321166" y="1862293"/>
                  <a:pt x="294100" y="1861267"/>
                  <a:pt x="327360" y="1927787"/>
                </a:cubicBezTo>
                <a:cubicBezTo>
                  <a:pt x="330520" y="1934108"/>
                  <a:pt x="337354" y="1937780"/>
                  <a:pt x="342351" y="1942777"/>
                </a:cubicBezTo>
                <a:cubicBezTo>
                  <a:pt x="425870" y="1992889"/>
                  <a:pt x="417301" y="1958612"/>
                  <a:pt x="417301" y="2017728"/>
                </a:cubicBezTo>
                <a:cubicBezTo>
                  <a:pt x="387321" y="2037715"/>
                  <a:pt x="356185" y="2056069"/>
                  <a:pt x="327360" y="2077688"/>
                </a:cubicBezTo>
                <a:cubicBezTo>
                  <a:pt x="316054" y="2086168"/>
                  <a:pt x="307373" y="2097675"/>
                  <a:pt x="297380" y="2107669"/>
                </a:cubicBezTo>
                <a:lnTo>
                  <a:pt x="282390" y="2122659"/>
                </a:lnTo>
                <a:cubicBezTo>
                  <a:pt x="333356" y="2190615"/>
                  <a:pt x="327360" y="2157636"/>
                  <a:pt x="327360" y="2212600"/>
                </a:cubicBezTo>
                <a:cubicBezTo>
                  <a:pt x="239556" y="2265282"/>
                  <a:pt x="252410" y="2228435"/>
                  <a:pt x="252410" y="2302541"/>
                </a:cubicBezTo>
                <a:lnTo>
                  <a:pt x="297380" y="236250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1785938"/>
            <a:ext cx="2071688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1.Бразилия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0" y="2571750"/>
            <a:ext cx="2071688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2. Чили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0" y="3571875"/>
            <a:ext cx="2071688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3.Аргентина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0" y="4500563"/>
            <a:ext cx="2071688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4. Боливия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3571868" y="1428736"/>
            <a:ext cx="946934" cy="1379095"/>
          </a:xfrm>
          <a:custGeom>
            <a:avLst/>
            <a:gdLst>
              <a:gd name="connsiteX0" fmla="*/ 844992 w 946934"/>
              <a:gd name="connsiteY0" fmla="*/ 1379095 h 1379095"/>
              <a:gd name="connsiteX1" fmla="*/ 919943 w 946934"/>
              <a:gd name="connsiteY1" fmla="*/ 1304144 h 1379095"/>
              <a:gd name="connsiteX2" fmla="*/ 919943 w 946934"/>
              <a:gd name="connsiteY2" fmla="*/ 1214203 h 1379095"/>
              <a:gd name="connsiteX3" fmla="*/ 904953 w 946934"/>
              <a:gd name="connsiteY3" fmla="*/ 1124262 h 1379095"/>
              <a:gd name="connsiteX4" fmla="*/ 904953 w 946934"/>
              <a:gd name="connsiteY4" fmla="*/ 1124262 h 1379095"/>
              <a:gd name="connsiteX5" fmla="*/ 934933 w 946934"/>
              <a:gd name="connsiteY5" fmla="*/ 1004341 h 1379095"/>
              <a:gd name="connsiteX6" fmla="*/ 934933 w 946934"/>
              <a:gd name="connsiteY6" fmla="*/ 1004341 h 1379095"/>
              <a:gd name="connsiteX7" fmla="*/ 934933 w 946934"/>
              <a:gd name="connsiteY7" fmla="*/ 1004341 h 1379095"/>
              <a:gd name="connsiteX8" fmla="*/ 874973 w 946934"/>
              <a:gd name="connsiteY8" fmla="*/ 839449 h 1379095"/>
              <a:gd name="connsiteX9" fmla="*/ 874973 w 946934"/>
              <a:gd name="connsiteY9" fmla="*/ 839449 h 1379095"/>
              <a:gd name="connsiteX10" fmla="*/ 785032 w 946934"/>
              <a:gd name="connsiteY10" fmla="*/ 704538 h 1379095"/>
              <a:gd name="connsiteX11" fmla="*/ 740061 w 946934"/>
              <a:gd name="connsiteY11" fmla="*/ 764498 h 1379095"/>
              <a:gd name="connsiteX12" fmla="*/ 590160 w 946934"/>
              <a:gd name="connsiteY12" fmla="*/ 659567 h 1379095"/>
              <a:gd name="connsiteX13" fmla="*/ 590160 w 946934"/>
              <a:gd name="connsiteY13" fmla="*/ 539646 h 1379095"/>
              <a:gd name="connsiteX14" fmla="*/ 650120 w 946934"/>
              <a:gd name="connsiteY14" fmla="*/ 449705 h 1379095"/>
              <a:gd name="connsiteX15" fmla="*/ 755051 w 946934"/>
              <a:gd name="connsiteY15" fmla="*/ 344774 h 1379095"/>
              <a:gd name="connsiteX16" fmla="*/ 755051 w 946934"/>
              <a:gd name="connsiteY16" fmla="*/ 344774 h 1379095"/>
              <a:gd name="connsiteX17" fmla="*/ 815012 w 946934"/>
              <a:gd name="connsiteY17" fmla="*/ 179882 h 1379095"/>
              <a:gd name="connsiteX18" fmla="*/ 710081 w 946934"/>
              <a:gd name="connsiteY18" fmla="*/ 164892 h 1379095"/>
              <a:gd name="connsiteX19" fmla="*/ 635130 w 946934"/>
              <a:gd name="connsiteY19" fmla="*/ 194872 h 1379095"/>
              <a:gd name="connsiteX20" fmla="*/ 545189 w 946934"/>
              <a:gd name="connsiteY20" fmla="*/ 104931 h 1379095"/>
              <a:gd name="connsiteX21" fmla="*/ 395287 w 946934"/>
              <a:gd name="connsiteY21" fmla="*/ 0 h 1379095"/>
              <a:gd name="connsiteX22" fmla="*/ 395287 w 946934"/>
              <a:gd name="connsiteY22" fmla="*/ 164892 h 1379095"/>
              <a:gd name="connsiteX23" fmla="*/ 395287 w 946934"/>
              <a:gd name="connsiteY23" fmla="*/ 164892 h 1379095"/>
              <a:gd name="connsiteX24" fmla="*/ 260376 w 946934"/>
              <a:gd name="connsiteY24" fmla="*/ 224852 h 1379095"/>
              <a:gd name="connsiteX25" fmla="*/ 260376 w 946934"/>
              <a:gd name="connsiteY25" fmla="*/ 224852 h 1379095"/>
              <a:gd name="connsiteX26" fmla="*/ 200415 w 946934"/>
              <a:gd name="connsiteY26" fmla="*/ 299803 h 1379095"/>
              <a:gd name="connsiteX27" fmla="*/ 200415 w 946934"/>
              <a:gd name="connsiteY27" fmla="*/ 299803 h 1379095"/>
              <a:gd name="connsiteX28" fmla="*/ 125464 w 946934"/>
              <a:gd name="connsiteY28" fmla="*/ 419724 h 1379095"/>
              <a:gd name="connsiteX29" fmla="*/ 95484 w 946934"/>
              <a:gd name="connsiteY29" fmla="*/ 419724 h 1379095"/>
              <a:gd name="connsiteX30" fmla="*/ 65504 w 946934"/>
              <a:gd name="connsiteY30" fmla="*/ 299803 h 1379095"/>
              <a:gd name="connsiteX31" fmla="*/ 65504 w 946934"/>
              <a:gd name="connsiteY31" fmla="*/ 299803 h 1379095"/>
              <a:gd name="connsiteX32" fmla="*/ 5543 w 946934"/>
              <a:gd name="connsiteY32" fmla="*/ 419724 h 1379095"/>
              <a:gd name="connsiteX33" fmla="*/ 5543 w 946934"/>
              <a:gd name="connsiteY33" fmla="*/ 419724 h 1379095"/>
              <a:gd name="connsiteX34" fmla="*/ 80494 w 946934"/>
              <a:gd name="connsiteY34" fmla="*/ 599606 h 1379095"/>
              <a:gd name="connsiteX35" fmla="*/ 140455 w 946934"/>
              <a:gd name="connsiteY35" fmla="*/ 704538 h 1379095"/>
              <a:gd name="connsiteX36" fmla="*/ 200415 w 946934"/>
              <a:gd name="connsiteY36" fmla="*/ 809469 h 1379095"/>
              <a:gd name="connsiteX37" fmla="*/ 320337 w 946934"/>
              <a:gd name="connsiteY37" fmla="*/ 974361 h 1379095"/>
              <a:gd name="connsiteX38" fmla="*/ 395287 w 946934"/>
              <a:gd name="connsiteY38" fmla="*/ 1064302 h 1379095"/>
              <a:gd name="connsiteX39" fmla="*/ 425268 w 946934"/>
              <a:gd name="connsiteY39" fmla="*/ 1154243 h 1379095"/>
              <a:gd name="connsiteX40" fmla="*/ 500219 w 946934"/>
              <a:gd name="connsiteY40" fmla="*/ 1214203 h 1379095"/>
              <a:gd name="connsiteX41" fmla="*/ 560179 w 946934"/>
              <a:gd name="connsiteY41" fmla="*/ 1229193 h 1379095"/>
              <a:gd name="connsiteX42" fmla="*/ 620140 w 946934"/>
              <a:gd name="connsiteY42" fmla="*/ 1244183 h 1379095"/>
              <a:gd name="connsiteX43" fmla="*/ 710081 w 946934"/>
              <a:gd name="connsiteY43" fmla="*/ 1289154 h 1379095"/>
              <a:gd name="connsiteX44" fmla="*/ 755051 w 946934"/>
              <a:gd name="connsiteY44" fmla="*/ 1304144 h 1379095"/>
              <a:gd name="connsiteX45" fmla="*/ 844992 w 946934"/>
              <a:gd name="connsiteY45" fmla="*/ 1379095 h 13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6934" h="1379095">
                <a:moveTo>
                  <a:pt x="844992" y="1379095"/>
                </a:moveTo>
                <a:lnTo>
                  <a:pt x="919943" y="1304144"/>
                </a:lnTo>
                <a:lnTo>
                  <a:pt x="919943" y="1214203"/>
                </a:lnTo>
                <a:cubicBezTo>
                  <a:pt x="903973" y="1134352"/>
                  <a:pt x="904953" y="1164730"/>
                  <a:pt x="904953" y="1124262"/>
                </a:cubicBezTo>
                <a:lnTo>
                  <a:pt x="904953" y="1124262"/>
                </a:lnTo>
                <a:cubicBezTo>
                  <a:pt x="921780" y="1023300"/>
                  <a:pt x="906350" y="1061506"/>
                  <a:pt x="934933" y="1004341"/>
                </a:cubicBezTo>
                <a:lnTo>
                  <a:pt x="934933" y="1004341"/>
                </a:lnTo>
                <a:lnTo>
                  <a:pt x="934933" y="1004341"/>
                </a:lnTo>
                <a:cubicBezTo>
                  <a:pt x="888648" y="834628"/>
                  <a:pt x="946934" y="839449"/>
                  <a:pt x="874973" y="839449"/>
                </a:cubicBezTo>
                <a:lnTo>
                  <a:pt x="874973" y="839449"/>
                </a:lnTo>
                <a:lnTo>
                  <a:pt x="785032" y="704538"/>
                </a:lnTo>
                <a:lnTo>
                  <a:pt x="740061" y="764498"/>
                </a:lnTo>
                <a:lnTo>
                  <a:pt x="590160" y="659567"/>
                </a:lnTo>
                <a:lnTo>
                  <a:pt x="590160" y="539646"/>
                </a:lnTo>
                <a:cubicBezTo>
                  <a:pt x="624289" y="454321"/>
                  <a:pt x="596073" y="476729"/>
                  <a:pt x="650120" y="449705"/>
                </a:cubicBezTo>
                <a:lnTo>
                  <a:pt x="755051" y="344774"/>
                </a:lnTo>
                <a:lnTo>
                  <a:pt x="755051" y="344774"/>
                </a:lnTo>
                <a:cubicBezTo>
                  <a:pt x="819071" y="200730"/>
                  <a:pt x="815012" y="259074"/>
                  <a:pt x="815012" y="179882"/>
                </a:cubicBezTo>
                <a:lnTo>
                  <a:pt x="710081" y="164892"/>
                </a:lnTo>
                <a:lnTo>
                  <a:pt x="635130" y="194872"/>
                </a:lnTo>
                <a:lnTo>
                  <a:pt x="545189" y="104931"/>
                </a:lnTo>
                <a:lnTo>
                  <a:pt x="395287" y="0"/>
                </a:lnTo>
                <a:lnTo>
                  <a:pt x="395287" y="164892"/>
                </a:lnTo>
                <a:lnTo>
                  <a:pt x="395287" y="164892"/>
                </a:lnTo>
                <a:lnTo>
                  <a:pt x="260376" y="224852"/>
                </a:lnTo>
                <a:lnTo>
                  <a:pt x="260376" y="224852"/>
                </a:lnTo>
                <a:lnTo>
                  <a:pt x="200415" y="299803"/>
                </a:lnTo>
                <a:lnTo>
                  <a:pt x="200415" y="299803"/>
                </a:lnTo>
                <a:cubicBezTo>
                  <a:pt x="122560" y="408800"/>
                  <a:pt x="125464" y="361751"/>
                  <a:pt x="125464" y="419724"/>
                </a:cubicBezTo>
                <a:lnTo>
                  <a:pt x="95484" y="419724"/>
                </a:lnTo>
                <a:lnTo>
                  <a:pt x="65504" y="299803"/>
                </a:lnTo>
                <a:lnTo>
                  <a:pt x="65504" y="299803"/>
                </a:lnTo>
                <a:cubicBezTo>
                  <a:pt x="0" y="398059"/>
                  <a:pt x="5543" y="353712"/>
                  <a:pt x="5543" y="419724"/>
                </a:cubicBezTo>
                <a:lnTo>
                  <a:pt x="5543" y="419724"/>
                </a:lnTo>
                <a:cubicBezTo>
                  <a:pt x="69654" y="580000"/>
                  <a:pt x="41437" y="521491"/>
                  <a:pt x="80494" y="599606"/>
                </a:cubicBezTo>
                <a:cubicBezTo>
                  <a:pt x="131213" y="684138"/>
                  <a:pt x="112434" y="648497"/>
                  <a:pt x="140455" y="704538"/>
                </a:cubicBezTo>
                <a:cubicBezTo>
                  <a:pt x="188585" y="800799"/>
                  <a:pt x="161724" y="770778"/>
                  <a:pt x="200415" y="809469"/>
                </a:cubicBezTo>
                <a:cubicBezTo>
                  <a:pt x="309399" y="965159"/>
                  <a:pt x="262218" y="916242"/>
                  <a:pt x="320337" y="974361"/>
                </a:cubicBezTo>
                <a:lnTo>
                  <a:pt x="395287" y="1064302"/>
                </a:lnTo>
                <a:cubicBezTo>
                  <a:pt x="411664" y="1146181"/>
                  <a:pt x="392263" y="1121236"/>
                  <a:pt x="425268" y="1154243"/>
                </a:cubicBezTo>
                <a:cubicBezTo>
                  <a:pt x="490881" y="1203453"/>
                  <a:pt x="467562" y="1181548"/>
                  <a:pt x="500219" y="1214203"/>
                </a:cubicBezTo>
                <a:cubicBezTo>
                  <a:pt x="520206" y="1219200"/>
                  <a:pt x="540370" y="1223533"/>
                  <a:pt x="560179" y="1229193"/>
                </a:cubicBezTo>
                <a:cubicBezTo>
                  <a:pt x="618175" y="1245763"/>
                  <a:pt x="586729" y="1244183"/>
                  <a:pt x="620140" y="1244183"/>
                </a:cubicBezTo>
                <a:cubicBezTo>
                  <a:pt x="701652" y="1276788"/>
                  <a:pt x="676064" y="1255137"/>
                  <a:pt x="710081" y="1289154"/>
                </a:cubicBezTo>
                <a:cubicBezTo>
                  <a:pt x="725071" y="1294151"/>
                  <a:pt x="742193" y="1294960"/>
                  <a:pt x="755051" y="1304144"/>
                </a:cubicBezTo>
                <a:cubicBezTo>
                  <a:pt x="778052" y="1320573"/>
                  <a:pt x="815012" y="1364105"/>
                  <a:pt x="844992" y="1379095"/>
                </a:cubicBez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0" y="5429250"/>
            <a:ext cx="2071688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5. Перу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1071538" y="3786190"/>
            <a:ext cx="418380" cy="2848131"/>
          </a:xfrm>
          <a:custGeom>
            <a:avLst/>
            <a:gdLst>
              <a:gd name="connsiteX0" fmla="*/ 88597 w 418380"/>
              <a:gd name="connsiteY0" fmla="*/ 59960 h 2848131"/>
              <a:gd name="connsiteX1" fmla="*/ 103587 w 418380"/>
              <a:gd name="connsiteY1" fmla="*/ 0 h 2848131"/>
              <a:gd name="connsiteX2" fmla="*/ 163547 w 418380"/>
              <a:gd name="connsiteY2" fmla="*/ 119921 h 2848131"/>
              <a:gd name="connsiteX3" fmla="*/ 238498 w 418380"/>
              <a:gd name="connsiteY3" fmla="*/ 254832 h 2848131"/>
              <a:gd name="connsiteX4" fmla="*/ 238498 w 418380"/>
              <a:gd name="connsiteY4" fmla="*/ 254832 h 2848131"/>
              <a:gd name="connsiteX5" fmla="*/ 283469 w 418380"/>
              <a:gd name="connsiteY5" fmla="*/ 404734 h 2848131"/>
              <a:gd name="connsiteX6" fmla="*/ 283469 w 418380"/>
              <a:gd name="connsiteY6" fmla="*/ 404734 h 2848131"/>
              <a:gd name="connsiteX7" fmla="*/ 268478 w 418380"/>
              <a:gd name="connsiteY7" fmla="*/ 509665 h 2848131"/>
              <a:gd name="connsiteX8" fmla="*/ 223508 w 418380"/>
              <a:gd name="connsiteY8" fmla="*/ 584616 h 2848131"/>
              <a:gd name="connsiteX9" fmla="*/ 253488 w 418380"/>
              <a:gd name="connsiteY9" fmla="*/ 659567 h 2848131"/>
              <a:gd name="connsiteX10" fmla="*/ 193528 w 418380"/>
              <a:gd name="connsiteY10" fmla="*/ 749508 h 2848131"/>
              <a:gd name="connsiteX11" fmla="*/ 148557 w 418380"/>
              <a:gd name="connsiteY11" fmla="*/ 899409 h 2848131"/>
              <a:gd name="connsiteX12" fmla="*/ 148557 w 418380"/>
              <a:gd name="connsiteY12" fmla="*/ 929390 h 2848131"/>
              <a:gd name="connsiteX13" fmla="*/ 148557 w 418380"/>
              <a:gd name="connsiteY13" fmla="*/ 1034321 h 2848131"/>
              <a:gd name="connsiteX14" fmla="*/ 163547 w 418380"/>
              <a:gd name="connsiteY14" fmla="*/ 1154242 h 2848131"/>
              <a:gd name="connsiteX15" fmla="*/ 178538 w 418380"/>
              <a:gd name="connsiteY15" fmla="*/ 1259173 h 2848131"/>
              <a:gd name="connsiteX16" fmla="*/ 193528 w 418380"/>
              <a:gd name="connsiteY16" fmla="*/ 1394085 h 2848131"/>
              <a:gd name="connsiteX17" fmla="*/ 103587 w 418380"/>
              <a:gd name="connsiteY17" fmla="*/ 1499016 h 2848131"/>
              <a:gd name="connsiteX18" fmla="*/ 103587 w 418380"/>
              <a:gd name="connsiteY18" fmla="*/ 1663908 h 2848131"/>
              <a:gd name="connsiteX19" fmla="*/ 133567 w 418380"/>
              <a:gd name="connsiteY19" fmla="*/ 1828800 h 2848131"/>
              <a:gd name="connsiteX20" fmla="*/ 148557 w 418380"/>
              <a:gd name="connsiteY20" fmla="*/ 2008682 h 2848131"/>
              <a:gd name="connsiteX21" fmla="*/ 208518 w 418380"/>
              <a:gd name="connsiteY21" fmla="*/ 2053652 h 2848131"/>
              <a:gd name="connsiteX22" fmla="*/ 223508 w 418380"/>
              <a:gd name="connsiteY22" fmla="*/ 2098623 h 2848131"/>
              <a:gd name="connsiteX23" fmla="*/ 238498 w 418380"/>
              <a:gd name="connsiteY23" fmla="*/ 2188564 h 2848131"/>
              <a:gd name="connsiteX24" fmla="*/ 223508 w 418380"/>
              <a:gd name="connsiteY24" fmla="*/ 2233534 h 2848131"/>
              <a:gd name="connsiteX25" fmla="*/ 223508 w 418380"/>
              <a:gd name="connsiteY25" fmla="*/ 2263514 h 2848131"/>
              <a:gd name="connsiteX26" fmla="*/ 193528 w 418380"/>
              <a:gd name="connsiteY26" fmla="*/ 2308485 h 2848131"/>
              <a:gd name="connsiteX27" fmla="*/ 178538 w 418380"/>
              <a:gd name="connsiteY27" fmla="*/ 2353455 h 2848131"/>
              <a:gd name="connsiteX28" fmla="*/ 163547 w 418380"/>
              <a:gd name="connsiteY28" fmla="*/ 2383436 h 2848131"/>
              <a:gd name="connsiteX29" fmla="*/ 133567 w 418380"/>
              <a:gd name="connsiteY29" fmla="*/ 2548328 h 2848131"/>
              <a:gd name="connsiteX30" fmla="*/ 253488 w 418380"/>
              <a:gd name="connsiteY30" fmla="*/ 2593298 h 2848131"/>
              <a:gd name="connsiteX31" fmla="*/ 343429 w 418380"/>
              <a:gd name="connsiteY31" fmla="*/ 2638268 h 2848131"/>
              <a:gd name="connsiteX32" fmla="*/ 373410 w 418380"/>
              <a:gd name="connsiteY32" fmla="*/ 2683239 h 2848131"/>
              <a:gd name="connsiteX33" fmla="*/ 418380 w 418380"/>
              <a:gd name="connsiteY33" fmla="*/ 2758190 h 2848131"/>
              <a:gd name="connsiteX34" fmla="*/ 418380 w 418380"/>
              <a:gd name="connsiteY34" fmla="*/ 2848131 h 2848131"/>
              <a:gd name="connsiteX35" fmla="*/ 283469 w 418380"/>
              <a:gd name="connsiteY35" fmla="*/ 2788170 h 2848131"/>
              <a:gd name="connsiteX36" fmla="*/ 193528 w 418380"/>
              <a:gd name="connsiteY36" fmla="*/ 2713219 h 2848131"/>
              <a:gd name="connsiteX37" fmla="*/ 193528 w 418380"/>
              <a:gd name="connsiteY37" fmla="*/ 2713219 h 2848131"/>
              <a:gd name="connsiteX38" fmla="*/ 58616 w 418380"/>
              <a:gd name="connsiteY38" fmla="*/ 2428406 h 2848131"/>
              <a:gd name="connsiteX39" fmla="*/ 88597 w 418380"/>
              <a:gd name="connsiteY39" fmla="*/ 2323475 h 2848131"/>
              <a:gd name="connsiteX40" fmla="*/ 103587 w 418380"/>
              <a:gd name="connsiteY40" fmla="*/ 2218544 h 2848131"/>
              <a:gd name="connsiteX41" fmla="*/ 28636 w 418380"/>
              <a:gd name="connsiteY41" fmla="*/ 2233534 h 2848131"/>
              <a:gd name="connsiteX42" fmla="*/ 73606 w 418380"/>
              <a:gd name="connsiteY42" fmla="*/ 2188564 h 2848131"/>
              <a:gd name="connsiteX43" fmla="*/ 73606 w 418380"/>
              <a:gd name="connsiteY43" fmla="*/ 2188564 h 2848131"/>
              <a:gd name="connsiteX44" fmla="*/ 103587 w 418380"/>
              <a:gd name="connsiteY44" fmla="*/ 2038662 h 2848131"/>
              <a:gd name="connsiteX45" fmla="*/ 103587 w 418380"/>
              <a:gd name="connsiteY45" fmla="*/ 1993691 h 2848131"/>
              <a:gd name="connsiteX46" fmla="*/ 103587 w 418380"/>
              <a:gd name="connsiteY46" fmla="*/ 1993691 h 2848131"/>
              <a:gd name="connsiteX47" fmla="*/ 28636 w 418380"/>
              <a:gd name="connsiteY47" fmla="*/ 1828800 h 2848131"/>
              <a:gd name="connsiteX48" fmla="*/ 28636 w 418380"/>
              <a:gd name="connsiteY48" fmla="*/ 1693888 h 2848131"/>
              <a:gd name="connsiteX49" fmla="*/ 28636 w 418380"/>
              <a:gd name="connsiteY49" fmla="*/ 1528996 h 2848131"/>
              <a:gd name="connsiteX50" fmla="*/ 28636 w 418380"/>
              <a:gd name="connsiteY50" fmla="*/ 1528996 h 2848131"/>
              <a:gd name="connsiteX51" fmla="*/ 28636 w 418380"/>
              <a:gd name="connsiteY51" fmla="*/ 1319134 h 2848131"/>
              <a:gd name="connsiteX52" fmla="*/ 88597 w 418380"/>
              <a:gd name="connsiteY52" fmla="*/ 1244183 h 2848131"/>
              <a:gd name="connsiteX53" fmla="*/ 88597 w 418380"/>
              <a:gd name="connsiteY53" fmla="*/ 1214203 h 2848131"/>
              <a:gd name="connsiteX54" fmla="*/ 73606 w 418380"/>
              <a:gd name="connsiteY54" fmla="*/ 944380 h 2848131"/>
              <a:gd name="connsiteX55" fmla="*/ 58616 w 418380"/>
              <a:gd name="connsiteY55" fmla="*/ 749508 h 2848131"/>
              <a:gd name="connsiteX56" fmla="*/ 103587 w 418380"/>
              <a:gd name="connsiteY56" fmla="*/ 389744 h 2848131"/>
              <a:gd name="connsiteX57" fmla="*/ 103587 w 418380"/>
              <a:gd name="connsiteY57" fmla="*/ 224852 h 2848131"/>
              <a:gd name="connsiteX58" fmla="*/ 88597 w 418380"/>
              <a:gd name="connsiteY58" fmla="*/ 59960 h 284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18380" h="2848131">
                <a:moveTo>
                  <a:pt x="88597" y="59960"/>
                </a:moveTo>
                <a:lnTo>
                  <a:pt x="103587" y="0"/>
                </a:lnTo>
                <a:lnTo>
                  <a:pt x="163547" y="119921"/>
                </a:lnTo>
                <a:cubicBezTo>
                  <a:pt x="244307" y="232984"/>
                  <a:pt x="238498" y="181869"/>
                  <a:pt x="238498" y="254832"/>
                </a:cubicBezTo>
                <a:lnTo>
                  <a:pt x="238498" y="254832"/>
                </a:lnTo>
                <a:cubicBezTo>
                  <a:pt x="270011" y="396642"/>
                  <a:pt x="235902" y="357170"/>
                  <a:pt x="283469" y="404734"/>
                </a:cubicBezTo>
                <a:lnTo>
                  <a:pt x="283469" y="404734"/>
                </a:lnTo>
                <a:cubicBezTo>
                  <a:pt x="300296" y="505696"/>
                  <a:pt x="325644" y="481083"/>
                  <a:pt x="268478" y="509665"/>
                </a:cubicBezTo>
                <a:lnTo>
                  <a:pt x="223508" y="584616"/>
                </a:lnTo>
                <a:lnTo>
                  <a:pt x="253488" y="659567"/>
                </a:lnTo>
                <a:cubicBezTo>
                  <a:pt x="219359" y="744892"/>
                  <a:pt x="247575" y="722484"/>
                  <a:pt x="193528" y="749508"/>
                </a:cubicBezTo>
                <a:cubicBezTo>
                  <a:pt x="180199" y="789494"/>
                  <a:pt x="156109" y="854098"/>
                  <a:pt x="148557" y="899409"/>
                </a:cubicBezTo>
                <a:cubicBezTo>
                  <a:pt x="146914" y="909267"/>
                  <a:pt x="148557" y="919396"/>
                  <a:pt x="148557" y="929390"/>
                </a:cubicBezTo>
                <a:lnTo>
                  <a:pt x="148557" y="1034321"/>
                </a:lnTo>
                <a:cubicBezTo>
                  <a:pt x="165190" y="1134119"/>
                  <a:pt x="163547" y="1093868"/>
                  <a:pt x="163547" y="1154242"/>
                </a:cubicBezTo>
                <a:cubicBezTo>
                  <a:pt x="184859" y="1218174"/>
                  <a:pt x="178538" y="1183412"/>
                  <a:pt x="178538" y="1259173"/>
                </a:cubicBezTo>
                <a:cubicBezTo>
                  <a:pt x="197448" y="1353723"/>
                  <a:pt x="193528" y="1308646"/>
                  <a:pt x="193528" y="1394085"/>
                </a:cubicBezTo>
                <a:cubicBezTo>
                  <a:pt x="95910" y="1475434"/>
                  <a:pt x="103587" y="1430010"/>
                  <a:pt x="103587" y="1499016"/>
                </a:cubicBezTo>
                <a:lnTo>
                  <a:pt x="103587" y="1663908"/>
                </a:lnTo>
                <a:cubicBezTo>
                  <a:pt x="119811" y="1809924"/>
                  <a:pt x="98342" y="1758349"/>
                  <a:pt x="133567" y="1828800"/>
                </a:cubicBezTo>
                <a:cubicBezTo>
                  <a:pt x="151036" y="1968554"/>
                  <a:pt x="148557" y="1908436"/>
                  <a:pt x="148557" y="2008682"/>
                </a:cubicBezTo>
                <a:cubicBezTo>
                  <a:pt x="168544" y="2023672"/>
                  <a:pt x="192524" y="2034459"/>
                  <a:pt x="208518" y="2053652"/>
                </a:cubicBezTo>
                <a:cubicBezTo>
                  <a:pt x="218634" y="2065791"/>
                  <a:pt x="223508" y="2098623"/>
                  <a:pt x="223508" y="2098623"/>
                </a:cubicBezTo>
                <a:cubicBezTo>
                  <a:pt x="228505" y="2128603"/>
                  <a:pt x="238498" y="2158170"/>
                  <a:pt x="238498" y="2188564"/>
                </a:cubicBezTo>
                <a:cubicBezTo>
                  <a:pt x="238498" y="2204365"/>
                  <a:pt x="226607" y="2218040"/>
                  <a:pt x="223508" y="2233534"/>
                </a:cubicBezTo>
                <a:cubicBezTo>
                  <a:pt x="221548" y="2243333"/>
                  <a:pt x="223508" y="2253521"/>
                  <a:pt x="223508" y="2263514"/>
                </a:cubicBezTo>
                <a:cubicBezTo>
                  <a:pt x="213515" y="2278504"/>
                  <a:pt x="201585" y="2292371"/>
                  <a:pt x="193528" y="2308485"/>
                </a:cubicBezTo>
                <a:cubicBezTo>
                  <a:pt x="186462" y="2322618"/>
                  <a:pt x="184406" y="2338784"/>
                  <a:pt x="178538" y="2353455"/>
                </a:cubicBezTo>
                <a:cubicBezTo>
                  <a:pt x="174388" y="2363829"/>
                  <a:pt x="168544" y="2373442"/>
                  <a:pt x="163547" y="2383436"/>
                </a:cubicBezTo>
                <a:lnTo>
                  <a:pt x="133567" y="2548328"/>
                </a:lnTo>
                <a:cubicBezTo>
                  <a:pt x="234108" y="2581841"/>
                  <a:pt x="195242" y="2564175"/>
                  <a:pt x="253488" y="2593298"/>
                </a:cubicBezTo>
                <a:cubicBezTo>
                  <a:pt x="332724" y="2640839"/>
                  <a:pt x="299303" y="2638268"/>
                  <a:pt x="343429" y="2638268"/>
                </a:cubicBezTo>
                <a:lnTo>
                  <a:pt x="373410" y="2683239"/>
                </a:lnTo>
                <a:cubicBezTo>
                  <a:pt x="409588" y="2737506"/>
                  <a:pt x="395333" y="2712095"/>
                  <a:pt x="418380" y="2758190"/>
                </a:cubicBezTo>
                <a:lnTo>
                  <a:pt x="418380" y="2848131"/>
                </a:lnTo>
                <a:lnTo>
                  <a:pt x="283469" y="2788170"/>
                </a:lnTo>
                <a:cubicBezTo>
                  <a:pt x="204985" y="2709686"/>
                  <a:pt x="243850" y="2713219"/>
                  <a:pt x="193528" y="2713219"/>
                </a:cubicBezTo>
                <a:lnTo>
                  <a:pt x="193528" y="2713219"/>
                </a:lnTo>
                <a:cubicBezTo>
                  <a:pt x="51267" y="2460312"/>
                  <a:pt x="58616" y="2565105"/>
                  <a:pt x="58616" y="2428406"/>
                </a:cubicBezTo>
                <a:cubicBezTo>
                  <a:pt x="74768" y="2331495"/>
                  <a:pt x="52114" y="2359956"/>
                  <a:pt x="88597" y="2323475"/>
                </a:cubicBezTo>
                <a:cubicBezTo>
                  <a:pt x="104408" y="2228605"/>
                  <a:pt x="103587" y="2263928"/>
                  <a:pt x="103587" y="2218544"/>
                </a:cubicBezTo>
                <a:cubicBezTo>
                  <a:pt x="45209" y="2199085"/>
                  <a:pt x="69789" y="2192381"/>
                  <a:pt x="28636" y="2233534"/>
                </a:cubicBezTo>
                <a:cubicBezTo>
                  <a:pt x="61388" y="2184407"/>
                  <a:pt x="40600" y="2188564"/>
                  <a:pt x="73606" y="2188564"/>
                </a:cubicBezTo>
                <a:lnTo>
                  <a:pt x="73606" y="2188564"/>
                </a:lnTo>
                <a:cubicBezTo>
                  <a:pt x="106011" y="2058947"/>
                  <a:pt x="103587" y="2109846"/>
                  <a:pt x="103587" y="2038662"/>
                </a:cubicBezTo>
                <a:lnTo>
                  <a:pt x="103587" y="1993691"/>
                </a:lnTo>
                <a:lnTo>
                  <a:pt x="103587" y="1993691"/>
                </a:lnTo>
                <a:cubicBezTo>
                  <a:pt x="23783" y="1850044"/>
                  <a:pt x="28636" y="1910224"/>
                  <a:pt x="28636" y="1828800"/>
                </a:cubicBezTo>
                <a:lnTo>
                  <a:pt x="28636" y="1693888"/>
                </a:lnTo>
                <a:lnTo>
                  <a:pt x="28636" y="1528996"/>
                </a:lnTo>
                <a:lnTo>
                  <a:pt x="28636" y="1528996"/>
                </a:lnTo>
                <a:cubicBezTo>
                  <a:pt x="19308" y="1445046"/>
                  <a:pt x="0" y="1395498"/>
                  <a:pt x="28636" y="1319134"/>
                </a:cubicBezTo>
                <a:cubicBezTo>
                  <a:pt x="81950" y="1176963"/>
                  <a:pt x="33722" y="1353931"/>
                  <a:pt x="88597" y="1244183"/>
                </a:cubicBezTo>
                <a:cubicBezTo>
                  <a:pt x="93066" y="1235245"/>
                  <a:pt x="88597" y="1224196"/>
                  <a:pt x="88597" y="1214203"/>
                </a:cubicBezTo>
                <a:cubicBezTo>
                  <a:pt x="72983" y="964386"/>
                  <a:pt x="73606" y="1054464"/>
                  <a:pt x="73606" y="944380"/>
                </a:cubicBezTo>
                <a:cubicBezTo>
                  <a:pt x="52866" y="819938"/>
                  <a:pt x="58616" y="884833"/>
                  <a:pt x="58616" y="749508"/>
                </a:cubicBezTo>
                <a:cubicBezTo>
                  <a:pt x="127289" y="543492"/>
                  <a:pt x="103587" y="661999"/>
                  <a:pt x="103587" y="389744"/>
                </a:cubicBezTo>
                <a:lnTo>
                  <a:pt x="103587" y="224852"/>
                </a:lnTo>
                <a:lnTo>
                  <a:pt x="88597" y="5996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В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4786314" y="5429264"/>
            <a:ext cx="891690" cy="1049311"/>
          </a:xfrm>
          <a:custGeom>
            <a:avLst/>
            <a:gdLst>
              <a:gd name="connsiteX0" fmla="*/ 554636 w 891690"/>
              <a:gd name="connsiteY0" fmla="*/ 929390 h 1049311"/>
              <a:gd name="connsiteX1" fmla="*/ 554636 w 891690"/>
              <a:gd name="connsiteY1" fmla="*/ 824459 h 1049311"/>
              <a:gd name="connsiteX2" fmla="*/ 599606 w 891690"/>
              <a:gd name="connsiteY2" fmla="*/ 794478 h 1049311"/>
              <a:gd name="connsiteX3" fmla="*/ 629587 w 891690"/>
              <a:gd name="connsiteY3" fmla="*/ 764498 h 1049311"/>
              <a:gd name="connsiteX4" fmla="*/ 629587 w 891690"/>
              <a:gd name="connsiteY4" fmla="*/ 764498 h 1049311"/>
              <a:gd name="connsiteX5" fmla="*/ 824459 w 891690"/>
              <a:gd name="connsiteY5" fmla="*/ 749508 h 1049311"/>
              <a:gd name="connsiteX6" fmla="*/ 869429 w 891690"/>
              <a:gd name="connsiteY6" fmla="*/ 824459 h 1049311"/>
              <a:gd name="connsiteX7" fmla="*/ 884419 w 891690"/>
              <a:gd name="connsiteY7" fmla="*/ 674557 h 1049311"/>
              <a:gd name="connsiteX8" fmla="*/ 884419 w 891690"/>
              <a:gd name="connsiteY8" fmla="*/ 599606 h 1049311"/>
              <a:gd name="connsiteX9" fmla="*/ 854439 w 891690"/>
              <a:gd name="connsiteY9" fmla="*/ 554636 h 1049311"/>
              <a:gd name="connsiteX10" fmla="*/ 839449 w 891690"/>
              <a:gd name="connsiteY10" fmla="*/ 509665 h 1049311"/>
              <a:gd name="connsiteX11" fmla="*/ 839449 w 891690"/>
              <a:gd name="connsiteY11" fmla="*/ 509665 h 1049311"/>
              <a:gd name="connsiteX12" fmla="*/ 704537 w 891690"/>
              <a:gd name="connsiteY12" fmla="*/ 509665 h 1049311"/>
              <a:gd name="connsiteX13" fmla="*/ 689547 w 891690"/>
              <a:gd name="connsiteY13" fmla="*/ 419724 h 1049311"/>
              <a:gd name="connsiteX14" fmla="*/ 689547 w 891690"/>
              <a:gd name="connsiteY14" fmla="*/ 374754 h 1049311"/>
              <a:gd name="connsiteX15" fmla="*/ 644577 w 891690"/>
              <a:gd name="connsiteY15" fmla="*/ 284813 h 1049311"/>
              <a:gd name="connsiteX16" fmla="*/ 644577 w 891690"/>
              <a:gd name="connsiteY16" fmla="*/ 284813 h 1049311"/>
              <a:gd name="connsiteX17" fmla="*/ 509665 w 891690"/>
              <a:gd name="connsiteY17" fmla="*/ 224852 h 1049311"/>
              <a:gd name="connsiteX18" fmla="*/ 464695 w 891690"/>
              <a:gd name="connsiteY18" fmla="*/ 209862 h 1049311"/>
              <a:gd name="connsiteX19" fmla="*/ 404734 w 891690"/>
              <a:gd name="connsiteY19" fmla="*/ 194872 h 1049311"/>
              <a:gd name="connsiteX20" fmla="*/ 299803 w 891690"/>
              <a:gd name="connsiteY20" fmla="*/ 149901 h 1049311"/>
              <a:gd name="connsiteX21" fmla="*/ 299803 w 891690"/>
              <a:gd name="connsiteY21" fmla="*/ 149901 h 1049311"/>
              <a:gd name="connsiteX22" fmla="*/ 299803 w 891690"/>
              <a:gd name="connsiteY22" fmla="*/ 0 h 1049311"/>
              <a:gd name="connsiteX23" fmla="*/ 209862 w 891690"/>
              <a:gd name="connsiteY23" fmla="*/ 29980 h 1049311"/>
              <a:gd name="connsiteX24" fmla="*/ 209862 w 891690"/>
              <a:gd name="connsiteY24" fmla="*/ 29980 h 1049311"/>
              <a:gd name="connsiteX25" fmla="*/ 44970 w 891690"/>
              <a:gd name="connsiteY25" fmla="*/ 119921 h 1049311"/>
              <a:gd name="connsiteX26" fmla="*/ 0 w 891690"/>
              <a:gd name="connsiteY26" fmla="*/ 119921 h 1049311"/>
              <a:gd name="connsiteX27" fmla="*/ 0 w 891690"/>
              <a:gd name="connsiteY27" fmla="*/ 119921 h 1049311"/>
              <a:gd name="connsiteX28" fmla="*/ 29980 w 891690"/>
              <a:gd name="connsiteY28" fmla="*/ 239842 h 1049311"/>
              <a:gd name="connsiteX29" fmla="*/ 29980 w 891690"/>
              <a:gd name="connsiteY29" fmla="*/ 239842 h 1049311"/>
              <a:gd name="connsiteX30" fmla="*/ 59960 w 891690"/>
              <a:gd name="connsiteY30" fmla="*/ 434714 h 1049311"/>
              <a:gd name="connsiteX31" fmla="*/ 59960 w 891690"/>
              <a:gd name="connsiteY31" fmla="*/ 434714 h 1049311"/>
              <a:gd name="connsiteX32" fmla="*/ 44970 w 891690"/>
              <a:gd name="connsiteY32" fmla="*/ 599606 h 1049311"/>
              <a:gd name="connsiteX33" fmla="*/ 44970 w 891690"/>
              <a:gd name="connsiteY33" fmla="*/ 599606 h 1049311"/>
              <a:gd name="connsiteX34" fmla="*/ 14990 w 891690"/>
              <a:gd name="connsiteY34" fmla="*/ 659567 h 1049311"/>
              <a:gd name="connsiteX35" fmla="*/ 14990 w 891690"/>
              <a:gd name="connsiteY35" fmla="*/ 659567 h 1049311"/>
              <a:gd name="connsiteX36" fmla="*/ 89941 w 891690"/>
              <a:gd name="connsiteY36" fmla="*/ 779488 h 1049311"/>
              <a:gd name="connsiteX37" fmla="*/ 89941 w 891690"/>
              <a:gd name="connsiteY37" fmla="*/ 779488 h 1049311"/>
              <a:gd name="connsiteX38" fmla="*/ 134911 w 891690"/>
              <a:gd name="connsiteY38" fmla="*/ 899409 h 1049311"/>
              <a:gd name="connsiteX39" fmla="*/ 149901 w 891690"/>
              <a:gd name="connsiteY39" fmla="*/ 1019331 h 1049311"/>
              <a:gd name="connsiteX40" fmla="*/ 179882 w 891690"/>
              <a:gd name="connsiteY40" fmla="*/ 1049311 h 1049311"/>
              <a:gd name="connsiteX41" fmla="*/ 254832 w 891690"/>
              <a:gd name="connsiteY41" fmla="*/ 989350 h 1049311"/>
              <a:gd name="connsiteX42" fmla="*/ 254832 w 891690"/>
              <a:gd name="connsiteY42" fmla="*/ 989350 h 1049311"/>
              <a:gd name="connsiteX43" fmla="*/ 434714 w 891690"/>
              <a:gd name="connsiteY43" fmla="*/ 974360 h 1049311"/>
              <a:gd name="connsiteX44" fmla="*/ 524655 w 891690"/>
              <a:gd name="connsiteY44" fmla="*/ 974360 h 1049311"/>
              <a:gd name="connsiteX45" fmla="*/ 554636 w 891690"/>
              <a:gd name="connsiteY45" fmla="*/ 929390 h 104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91690" h="1049311">
                <a:moveTo>
                  <a:pt x="554636" y="929390"/>
                </a:moveTo>
                <a:lnTo>
                  <a:pt x="554636" y="824459"/>
                </a:lnTo>
                <a:cubicBezTo>
                  <a:pt x="569626" y="814465"/>
                  <a:pt x="585538" y="805732"/>
                  <a:pt x="599606" y="794478"/>
                </a:cubicBezTo>
                <a:cubicBezTo>
                  <a:pt x="610642" y="785649"/>
                  <a:pt x="629587" y="764498"/>
                  <a:pt x="629587" y="764498"/>
                </a:cubicBezTo>
                <a:lnTo>
                  <a:pt x="629587" y="764498"/>
                </a:lnTo>
                <a:cubicBezTo>
                  <a:pt x="814448" y="749093"/>
                  <a:pt x="749301" y="749508"/>
                  <a:pt x="824459" y="749508"/>
                </a:cubicBezTo>
                <a:lnTo>
                  <a:pt x="869429" y="824459"/>
                </a:lnTo>
                <a:cubicBezTo>
                  <a:pt x="891690" y="735413"/>
                  <a:pt x="884419" y="785100"/>
                  <a:pt x="884419" y="674557"/>
                </a:cubicBezTo>
                <a:lnTo>
                  <a:pt x="884419" y="599606"/>
                </a:lnTo>
                <a:cubicBezTo>
                  <a:pt x="874426" y="584616"/>
                  <a:pt x="862496" y="570750"/>
                  <a:pt x="854439" y="554636"/>
                </a:cubicBezTo>
                <a:cubicBezTo>
                  <a:pt x="847373" y="540503"/>
                  <a:pt x="839449" y="509665"/>
                  <a:pt x="839449" y="509665"/>
                </a:cubicBezTo>
                <a:lnTo>
                  <a:pt x="839449" y="509665"/>
                </a:lnTo>
                <a:lnTo>
                  <a:pt x="704537" y="509665"/>
                </a:lnTo>
                <a:cubicBezTo>
                  <a:pt x="684807" y="450474"/>
                  <a:pt x="689547" y="480496"/>
                  <a:pt x="689547" y="419724"/>
                </a:cubicBezTo>
                <a:lnTo>
                  <a:pt x="689547" y="374754"/>
                </a:lnTo>
                <a:cubicBezTo>
                  <a:pt x="672366" y="288847"/>
                  <a:pt x="697346" y="311197"/>
                  <a:pt x="644577" y="284813"/>
                </a:cubicBezTo>
                <a:lnTo>
                  <a:pt x="644577" y="284813"/>
                </a:lnTo>
                <a:cubicBezTo>
                  <a:pt x="599606" y="264826"/>
                  <a:pt x="555092" y="243780"/>
                  <a:pt x="509665" y="224852"/>
                </a:cubicBezTo>
                <a:cubicBezTo>
                  <a:pt x="495080" y="218775"/>
                  <a:pt x="464695" y="209862"/>
                  <a:pt x="464695" y="209862"/>
                </a:cubicBezTo>
                <a:lnTo>
                  <a:pt x="404734" y="194872"/>
                </a:lnTo>
                <a:cubicBezTo>
                  <a:pt x="303772" y="178045"/>
                  <a:pt x="328385" y="207067"/>
                  <a:pt x="299803" y="149901"/>
                </a:cubicBezTo>
                <a:lnTo>
                  <a:pt x="299803" y="149901"/>
                </a:lnTo>
                <a:lnTo>
                  <a:pt x="299803" y="0"/>
                </a:lnTo>
                <a:cubicBezTo>
                  <a:pt x="229003" y="17700"/>
                  <a:pt x="258269" y="5776"/>
                  <a:pt x="209862" y="29980"/>
                </a:cubicBezTo>
                <a:lnTo>
                  <a:pt x="209862" y="29980"/>
                </a:lnTo>
                <a:lnTo>
                  <a:pt x="44970" y="119921"/>
                </a:lnTo>
                <a:lnTo>
                  <a:pt x="0" y="119921"/>
                </a:lnTo>
                <a:lnTo>
                  <a:pt x="0" y="119921"/>
                </a:lnTo>
                <a:cubicBezTo>
                  <a:pt x="31353" y="229656"/>
                  <a:pt x="29980" y="188475"/>
                  <a:pt x="29980" y="239842"/>
                </a:cubicBezTo>
                <a:lnTo>
                  <a:pt x="29980" y="239842"/>
                </a:lnTo>
                <a:cubicBezTo>
                  <a:pt x="61748" y="414566"/>
                  <a:pt x="59960" y="348869"/>
                  <a:pt x="59960" y="434714"/>
                </a:cubicBezTo>
                <a:lnTo>
                  <a:pt x="59960" y="434714"/>
                </a:lnTo>
                <a:lnTo>
                  <a:pt x="44970" y="599606"/>
                </a:lnTo>
                <a:lnTo>
                  <a:pt x="44970" y="599606"/>
                </a:lnTo>
                <a:lnTo>
                  <a:pt x="14990" y="659567"/>
                </a:lnTo>
                <a:lnTo>
                  <a:pt x="14990" y="659567"/>
                </a:lnTo>
                <a:cubicBezTo>
                  <a:pt x="77186" y="783957"/>
                  <a:pt x="30259" y="779488"/>
                  <a:pt x="89941" y="779488"/>
                </a:cubicBezTo>
                <a:lnTo>
                  <a:pt x="89941" y="779488"/>
                </a:lnTo>
                <a:cubicBezTo>
                  <a:pt x="139380" y="878367"/>
                  <a:pt x="134911" y="835910"/>
                  <a:pt x="134911" y="899409"/>
                </a:cubicBezTo>
                <a:lnTo>
                  <a:pt x="149901" y="1019331"/>
                </a:lnTo>
                <a:lnTo>
                  <a:pt x="179882" y="1049311"/>
                </a:lnTo>
                <a:cubicBezTo>
                  <a:pt x="259117" y="1001770"/>
                  <a:pt x="254832" y="1033476"/>
                  <a:pt x="254832" y="989350"/>
                </a:cubicBezTo>
                <a:lnTo>
                  <a:pt x="254832" y="989350"/>
                </a:lnTo>
                <a:cubicBezTo>
                  <a:pt x="424700" y="973908"/>
                  <a:pt x="364533" y="974360"/>
                  <a:pt x="434714" y="974360"/>
                </a:cubicBezTo>
                <a:lnTo>
                  <a:pt x="524655" y="974360"/>
                </a:lnTo>
                <a:lnTo>
                  <a:pt x="554636" y="92939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Д</a:t>
            </a:r>
          </a:p>
        </p:txBody>
      </p:sp>
      <p:cxnSp>
        <p:nvCxnSpPr>
          <p:cNvPr id="25" name="Прямая со стрелкой 24"/>
          <p:cNvCxnSpPr>
            <a:stCxn id="16" idx="1"/>
          </p:cNvCxnSpPr>
          <p:nvPr/>
        </p:nvCxnSpPr>
        <p:spPr>
          <a:xfrm rot="10800000" flipV="1">
            <a:off x="2786063" y="2016125"/>
            <a:ext cx="4071937" cy="148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8" idx="1"/>
          </p:cNvCxnSpPr>
          <p:nvPr/>
        </p:nvCxnSpPr>
        <p:spPr>
          <a:xfrm rot="10800000" flipV="1">
            <a:off x="4214813" y="3802063"/>
            <a:ext cx="2643187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7" idx="1"/>
          </p:cNvCxnSpPr>
          <p:nvPr/>
        </p:nvCxnSpPr>
        <p:spPr>
          <a:xfrm rot="10800000" flipV="1">
            <a:off x="1285875" y="2801938"/>
            <a:ext cx="5572125" cy="212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1" idx="1"/>
          </p:cNvCxnSpPr>
          <p:nvPr/>
        </p:nvCxnSpPr>
        <p:spPr>
          <a:xfrm rot="10800000">
            <a:off x="4429125" y="1928813"/>
            <a:ext cx="2428875" cy="373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9" idx="1"/>
          </p:cNvCxnSpPr>
          <p:nvPr/>
        </p:nvCxnSpPr>
        <p:spPr>
          <a:xfrm rot="10800000" flipV="1">
            <a:off x="5429250" y="4730750"/>
            <a:ext cx="1428750" cy="841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 flipH="1">
            <a:off x="395288" y="260350"/>
            <a:ext cx="8424862" cy="86518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Практикум</a:t>
            </a:r>
          </a:p>
        </p:txBody>
      </p:sp>
      <p:pic>
        <p:nvPicPr>
          <p:cNvPr id="2050" name="Picture 2" descr="D:\изображ\Юж Америка\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2467"/>
            <a:ext cx="4714876" cy="5665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357188" y="6143625"/>
            <a:ext cx="714375" cy="714375"/>
          </a:xfrm>
          <a:prstGeom prst="mathMultipl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4" descr="Z:\newtek\_backgrounds_1.02\Tim\PP template sample\blue_globe.png"/>
          <p:cNvPicPr>
            <a:picLocks noChangeAspect="1" noChangeArrowheads="1"/>
          </p:cNvPicPr>
          <p:nvPr/>
        </p:nvPicPr>
        <p:blipFill>
          <a:blip r:embed="rId3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251520" y="188640"/>
            <a:ext cx="1080120" cy="1080120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13" name="Picture 3" descr="D:\изображ\Юж Америка\47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63" y="285750"/>
            <a:ext cx="869950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олилиния 13"/>
          <p:cNvSpPr/>
          <p:nvPr/>
        </p:nvSpPr>
        <p:spPr>
          <a:xfrm>
            <a:off x="1428750" y="2000250"/>
            <a:ext cx="2976563" cy="2952750"/>
          </a:xfrm>
          <a:custGeom>
            <a:avLst/>
            <a:gdLst>
              <a:gd name="connsiteX0" fmla="*/ 1663909 w 2975954"/>
              <a:gd name="connsiteY0" fmla="*/ 104931 h 2953063"/>
              <a:gd name="connsiteX1" fmla="*/ 1603948 w 2975954"/>
              <a:gd name="connsiteY1" fmla="*/ 209863 h 2953063"/>
              <a:gd name="connsiteX2" fmla="*/ 1499017 w 2975954"/>
              <a:gd name="connsiteY2" fmla="*/ 239843 h 2953063"/>
              <a:gd name="connsiteX3" fmla="*/ 1454046 w 2975954"/>
              <a:gd name="connsiteY3" fmla="*/ 179882 h 2953063"/>
              <a:gd name="connsiteX4" fmla="*/ 1379095 w 2975954"/>
              <a:gd name="connsiteY4" fmla="*/ 194872 h 2953063"/>
              <a:gd name="connsiteX5" fmla="*/ 1304145 w 2975954"/>
              <a:gd name="connsiteY5" fmla="*/ 239843 h 2953063"/>
              <a:gd name="connsiteX6" fmla="*/ 1304145 w 2975954"/>
              <a:gd name="connsiteY6" fmla="*/ 239843 h 2953063"/>
              <a:gd name="connsiteX7" fmla="*/ 1124263 w 2975954"/>
              <a:gd name="connsiteY7" fmla="*/ 284813 h 2953063"/>
              <a:gd name="connsiteX8" fmla="*/ 1049312 w 2975954"/>
              <a:gd name="connsiteY8" fmla="*/ 194872 h 2953063"/>
              <a:gd name="connsiteX9" fmla="*/ 1049312 w 2975954"/>
              <a:gd name="connsiteY9" fmla="*/ 104931 h 2953063"/>
              <a:gd name="connsiteX10" fmla="*/ 1019332 w 2975954"/>
              <a:gd name="connsiteY10" fmla="*/ 0 h 2953063"/>
              <a:gd name="connsiteX11" fmla="*/ 929391 w 2975954"/>
              <a:gd name="connsiteY11" fmla="*/ 44971 h 2953063"/>
              <a:gd name="connsiteX12" fmla="*/ 794479 w 2975954"/>
              <a:gd name="connsiteY12" fmla="*/ 89941 h 2953063"/>
              <a:gd name="connsiteX13" fmla="*/ 689548 w 2975954"/>
              <a:gd name="connsiteY13" fmla="*/ 44971 h 2953063"/>
              <a:gd name="connsiteX14" fmla="*/ 689548 w 2975954"/>
              <a:gd name="connsiteY14" fmla="*/ 149902 h 2953063"/>
              <a:gd name="connsiteX15" fmla="*/ 764499 w 2975954"/>
              <a:gd name="connsiteY15" fmla="*/ 194872 h 2953063"/>
              <a:gd name="connsiteX16" fmla="*/ 644577 w 2975954"/>
              <a:gd name="connsiteY16" fmla="*/ 269823 h 2953063"/>
              <a:gd name="connsiteX17" fmla="*/ 539646 w 2975954"/>
              <a:gd name="connsiteY17" fmla="*/ 299804 h 2953063"/>
              <a:gd name="connsiteX18" fmla="*/ 434715 w 2975954"/>
              <a:gd name="connsiteY18" fmla="*/ 284813 h 2953063"/>
              <a:gd name="connsiteX19" fmla="*/ 434715 w 2975954"/>
              <a:gd name="connsiteY19" fmla="*/ 284813 h 2953063"/>
              <a:gd name="connsiteX20" fmla="*/ 284814 w 2975954"/>
              <a:gd name="connsiteY20" fmla="*/ 269823 h 2953063"/>
              <a:gd name="connsiteX21" fmla="*/ 329784 w 2975954"/>
              <a:gd name="connsiteY21" fmla="*/ 329784 h 2953063"/>
              <a:gd name="connsiteX22" fmla="*/ 329784 w 2975954"/>
              <a:gd name="connsiteY22" fmla="*/ 329784 h 2953063"/>
              <a:gd name="connsiteX23" fmla="*/ 269823 w 2975954"/>
              <a:gd name="connsiteY23" fmla="*/ 494676 h 2953063"/>
              <a:gd name="connsiteX24" fmla="*/ 299804 w 2975954"/>
              <a:gd name="connsiteY24" fmla="*/ 584617 h 2953063"/>
              <a:gd name="connsiteX25" fmla="*/ 299804 w 2975954"/>
              <a:gd name="connsiteY25" fmla="*/ 584617 h 2953063"/>
              <a:gd name="connsiteX26" fmla="*/ 149902 w 2975954"/>
              <a:gd name="connsiteY26" fmla="*/ 809469 h 2953063"/>
              <a:gd name="connsiteX27" fmla="*/ 59961 w 2975954"/>
              <a:gd name="connsiteY27" fmla="*/ 839449 h 2953063"/>
              <a:gd name="connsiteX28" fmla="*/ 14991 w 2975954"/>
              <a:gd name="connsiteY28" fmla="*/ 959371 h 2953063"/>
              <a:gd name="connsiteX29" fmla="*/ 0 w 2975954"/>
              <a:gd name="connsiteY29" fmla="*/ 1064302 h 2953063"/>
              <a:gd name="connsiteX30" fmla="*/ 89941 w 2975954"/>
              <a:gd name="connsiteY30" fmla="*/ 1169233 h 2953063"/>
              <a:gd name="connsiteX31" fmla="*/ 224853 w 2975954"/>
              <a:gd name="connsiteY31" fmla="*/ 1124263 h 2953063"/>
              <a:gd name="connsiteX32" fmla="*/ 269823 w 2975954"/>
              <a:gd name="connsiteY32" fmla="*/ 1169233 h 2953063"/>
              <a:gd name="connsiteX33" fmla="*/ 254833 w 2975954"/>
              <a:gd name="connsiteY33" fmla="*/ 1259174 h 2953063"/>
              <a:gd name="connsiteX34" fmla="*/ 479686 w 2975954"/>
              <a:gd name="connsiteY34" fmla="*/ 1169233 h 2953063"/>
              <a:gd name="connsiteX35" fmla="*/ 629587 w 2975954"/>
              <a:gd name="connsiteY35" fmla="*/ 1139253 h 2953063"/>
              <a:gd name="connsiteX36" fmla="*/ 644577 w 2975954"/>
              <a:gd name="connsiteY36" fmla="*/ 1154243 h 2953063"/>
              <a:gd name="connsiteX37" fmla="*/ 644577 w 2975954"/>
              <a:gd name="connsiteY37" fmla="*/ 1154243 h 2953063"/>
              <a:gd name="connsiteX38" fmla="*/ 629587 w 2975954"/>
              <a:gd name="connsiteY38" fmla="*/ 1259174 h 2953063"/>
              <a:gd name="connsiteX39" fmla="*/ 719528 w 2975954"/>
              <a:gd name="connsiteY39" fmla="*/ 1349115 h 2953063"/>
              <a:gd name="connsiteX40" fmla="*/ 869430 w 2975954"/>
              <a:gd name="connsiteY40" fmla="*/ 1394086 h 2953063"/>
              <a:gd name="connsiteX41" fmla="*/ 959371 w 2975954"/>
              <a:gd name="connsiteY41" fmla="*/ 1409076 h 2953063"/>
              <a:gd name="connsiteX42" fmla="*/ 959371 w 2975954"/>
              <a:gd name="connsiteY42" fmla="*/ 1409076 h 2953063"/>
              <a:gd name="connsiteX43" fmla="*/ 1004341 w 2975954"/>
              <a:gd name="connsiteY43" fmla="*/ 1528997 h 2953063"/>
              <a:gd name="connsiteX44" fmla="*/ 1004341 w 2975954"/>
              <a:gd name="connsiteY44" fmla="*/ 1528997 h 2953063"/>
              <a:gd name="connsiteX45" fmla="*/ 1034322 w 2975954"/>
              <a:gd name="connsiteY45" fmla="*/ 1633928 h 2953063"/>
              <a:gd name="connsiteX46" fmla="*/ 1139253 w 2975954"/>
              <a:gd name="connsiteY46" fmla="*/ 1633928 h 2953063"/>
              <a:gd name="connsiteX47" fmla="*/ 1139253 w 2975954"/>
              <a:gd name="connsiteY47" fmla="*/ 1633928 h 2953063"/>
              <a:gd name="connsiteX48" fmla="*/ 1139253 w 2975954"/>
              <a:gd name="connsiteY48" fmla="*/ 1633928 h 2953063"/>
              <a:gd name="connsiteX49" fmla="*/ 1184223 w 2975954"/>
              <a:gd name="connsiteY49" fmla="*/ 1723869 h 2953063"/>
              <a:gd name="connsiteX50" fmla="*/ 1199214 w 2975954"/>
              <a:gd name="connsiteY50" fmla="*/ 1888761 h 2953063"/>
              <a:gd name="connsiteX51" fmla="*/ 1199214 w 2975954"/>
              <a:gd name="connsiteY51" fmla="*/ 1888761 h 2953063"/>
              <a:gd name="connsiteX52" fmla="*/ 1169233 w 2975954"/>
              <a:gd name="connsiteY52" fmla="*/ 1978702 h 2953063"/>
              <a:gd name="connsiteX53" fmla="*/ 1169233 w 2975954"/>
              <a:gd name="connsiteY53" fmla="*/ 1978702 h 2953063"/>
              <a:gd name="connsiteX54" fmla="*/ 1229194 w 2975954"/>
              <a:gd name="connsiteY54" fmla="*/ 2128604 h 2953063"/>
              <a:gd name="connsiteX55" fmla="*/ 1244184 w 2975954"/>
              <a:gd name="connsiteY55" fmla="*/ 2128604 h 2953063"/>
              <a:gd name="connsiteX56" fmla="*/ 1244184 w 2975954"/>
              <a:gd name="connsiteY56" fmla="*/ 2128604 h 2953063"/>
              <a:gd name="connsiteX57" fmla="*/ 1349115 w 2975954"/>
              <a:gd name="connsiteY57" fmla="*/ 2158584 h 2953063"/>
              <a:gd name="connsiteX58" fmla="*/ 1349115 w 2975954"/>
              <a:gd name="connsiteY58" fmla="*/ 2233535 h 2953063"/>
              <a:gd name="connsiteX59" fmla="*/ 1439056 w 2975954"/>
              <a:gd name="connsiteY59" fmla="*/ 2248525 h 2953063"/>
              <a:gd name="connsiteX60" fmla="*/ 1454046 w 2975954"/>
              <a:gd name="connsiteY60" fmla="*/ 2248525 h 2953063"/>
              <a:gd name="connsiteX61" fmla="*/ 1454046 w 2975954"/>
              <a:gd name="connsiteY61" fmla="*/ 2383436 h 2953063"/>
              <a:gd name="connsiteX62" fmla="*/ 1424066 w 2975954"/>
              <a:gd name="connsiteY62" fmla="*/ 2443397 h 2953063"/>
              <a:gd name="connsiteX63" fmla="*/ 1334125 w 2975954"/>
              <a:gd name="connsiteY63" fmla="*/ 2563318 h 2953063"/>
              <a:gd name="connsiteX64" fmla="*/ 1289155 w 2975954"/>
              <a:gd name="connsiteY64" fmla="*/ 2608289 h 2953063"/>
              <a:gd name="connsiteX65" fmla="*/ 1289155 w 2975954"/>
              <a:gd name="connsiteY65" fmla="*/ 2608289 h 2953063"/>
              <a:gd name="connsiteX66" fmla="*/ 1289155 w 2975954"/>
              <a:gd name="connsiteY66" fmla="*/ 2698230 h 2953063"/>
              <a:gd name="connsiteX67" fmla="*/ 1424066 w 2975954"/>
              <a:gd name="connsiteY67" fmla="*/ 2833141 h 2953063"/>
              <a:gd name="connsiteX68" fmla="*/ 1454046 w 2975954"/>
              <a:gd name="connsiteY68" fmla="*/ 2878112 h 2953063"/>
              <a:gd name="connsiteX69" fmla="*/ 1454046 w 2975954"/>
              <a:gd name="connsiteY69" fmla="*/ 2953063 h 2953063"/>
              <a:gd name="connsiteX70" fmla="*/ 1618938 w 2975954"/>
              <a:gd name="connsiteY70" fmla="*/ 2788171 h 2953063"/>
              <a:gd name="connsiteX71" fmla="*/ 1708879 w 2975954"/>
              <a:gd name="connsiteY71" fmla="*/ 2683240 h 2953063"/>
              <a:gd name="connsiteX72" fmla="*/ 1828800 w 2975954"/>
              <a:gd name="connsiteY72" fmla="*/ 2548328 h 2953063"/>
              <a:gd name="connsiteX73" fmla="*/ 1843791 w 2975954"/>
              <a:gd name="connsiteY73" fmla="*/ 2368446 h 2953063"/>
              <a:gd name="connsiteX74" fmla="*/ 1993692 w 2975954"/>
              <a:gd name="connsiteY74" fmla="*/ 2263515 h 2953063"/>
              <a:gd name="connsiteX75" fmla="*/ 2128604 w 2975954"/>
              <a:gd name="connsiteY75" fmla="*/ 2218545 h 2953063"/>
              <a:gd name="connsiteX76" fmla="*/ 2218545 w 2975954"/>
              <a:gd name="connsiteY76" fmla="*/ 2203554 h 2953063"/>
              <a:gd name="connsiteX77" fmla="*/ 2338466 w 2975954"/>
              <a:gd name="connsiteY77" fmla="*/ 2218545 h 2953063"/>
              <a:gd name="connsiteX78" fmla="*/ 2458387 w 2975954"/>
              <a:gd name="connsiteY78" fmla="*/ 2068643 h 2953063"/>
              <a:gd name="connsiteX79" fmla="*/ 2533338 w 2975954"/>
              <a:gd name="connsiteY79" fmla="*/ 1963712 h 2953063"/>
              <a:gd name="connsiteX80" fmla="*/ 2533338 w 2975954"/>
              <a:gd name="connsiteY80" fmla="*/ 1933731 h 2953063"/>
              <a:gd name="connsiteX81" fmla="*/ 2548328 w 2975954"/>
              <a:gd name="connsiteY81" fmla="*/ 1828800 h 2953063"/>
              <a:gd name="connsiteX82" fmla="*/ 2593299 w 2975954"/>
              <a:gd name="connsiteY82" fmla="*/ 1678899 h 2953063"/>
              <a:gd name="connsiteX83" fmla="*/ 2608289 w 2975954"/>
              <a:gd name="connsiteY83" fmla="*/ 1528997 h 2953063"/>
              <a:gd name="connsiteX84" fmla="*/ 2608289 w 2975954"/>
              <a:gd name="connsiteY84" fmla="*/ 1528997 h 2953063"/>
              <a:gd name="connsiteX85" fmla="*/ 2833141 w 2975954"/>
              <a:gd name="connsiteY85" fmla="*/ 1274164 h 2953063"/>
              <a:gd name="connsiteX86" fmla="*/ 2908092 w 2975954"/>
              <a:gd name="connsiteY86" fmla="*/ 1229194 h 2953063"/>
              <a:gd name="connsiteX87" fmla="*/ 2938073 w 2975954"/>
              <a:gd name="connsiteY87" fmla="*/ 1199213 h 2953063"/>
              <a:gd name="connsiteX88" fmla="*/ 2953063 w 2975954"/>
              <a:gd name="connsiteY88" fmla="*/ 1184223 h 2953063"/>
              <a:gd name="connsiteX89" fmla="*/ 2968053 w 2975954"/>
              <a:gd name="connsiteY89" fmla="*/ 1064302 h 2953063"/>
              <a:gd name="connsiteX90" fmla="*/ 2848132 w 2975954"/>
              <a:gd name="connsiteY90" fmla="*/ 899410 h 2953063"/>
              <a:gd name="connsiteX91" fmla="*/ 2728210 w 2975954"/>
              <a:gd name="connsiteY91" fmla="*/ 749508 h 2953063"/>
              <a:gd name="connsiteX92" fmla="*/ 2683240 w 2975954"/>
              <a:gd name="connsiteY92" fmla="*/ 764499 h 2953063"/>
              <a:gd name="connsiteX93" fmla="*/ 2623279 w 2975954"/>
              <a:gd name="connsiteY93" fmla="*/ 749508 h 2953063"/>
              <a:gd name="connsiteX94" fmla="*/ 2593299 w 2975954"/>
              <a:gd name="connsiteY94" fmla="*/ 704538 h 2953063"/>
              <a:gd name="connsiteX95" fmla="*/ 2548328 w 2975954"/>
              <a:gd name="connsiteY95" fmla="*/ 689548 h 2953063"/>
              <a:gd name="connsiteX96" fmla="*/ 2473377 w 2975954"/>
              <a:gd name="connsiteY96" fmla="*/ 674558 h 2953063"/>
              <a:gd name="connsiteX97" fmla="*/ 2383436 w 2975954"/>
              <a:gd name="connsiteY97" fmla="*/ 689548 h 2953063"/>
              <a:gd name="connsiteX98" fmla="*/ 2293495 w 2975954"/>
              <a:gd name="connsiteY98" fmla="*/ 614597 h 2953063"/>
              <a:gd name="connsiteX99" fmla="*/ 2173574 w 2975954"/>
              <a:gd name="connsiteY99" fmla="*/ 659568 h 2953063"/>
              <a:gd name="connsiteX100" fmla="*/ 2173574 w 2975954"/>
              <a:gd name="connsiteY100" fmla="*/ 584617 h 2953063"/>
              <a:gd name="connsiteX101" fmla="*/ 2023673 w 2975954"/>
              <a:gd name="connsiteY101" fmla="*/ 464695 h 2953063"/>
              <a:gd name="connsiteX102" fmla="*/ 1918741 w 2975954"/>
              <a:gd name="connsiteY102" fmla="*/ 494676 h 2953063"/>
              <a:gd name="connsiteX103" fmla="*/ 1903751 w 2975954"/>
              <a:gd name="connsiteY103" fmla="*/ 509666 h 2953063"/>
              <a:gd name="connsiteX104" fmla="*/ 1843791 w 2975954"/>
              <a:gd name="connsiteY104" fmla="*/ 434715 h 2953063"/>
              <a:gd name="connsiteX105" fmla="*/ 1783830 w 2975954"/>
              <a:gd name="connsiteY105" fmla="*/ 434715 h 2953063"/>
              <a:gd name="connsiteX106" fmla="*/ 1738859 w 2975954"/>
              <a:gd name="connsiteY106" fmla="*/ 479686 h 2953063"/>
              <a:gd name="connsiteX107" fmla="*/ 1738859 w 2975954"/>
              <a:gd name="connsiteY107" fmla="*/ 479686 h 2953063"/>
              <a:gd name="connsiteX108" fmla="*/ 1798820 w 2975954"/>
              <a:gd name="connsiteY108" fmla="*/ 314794 h 2953063"/>
              <a:gd name="connsiteX109" fmla="*/ 1738859 w 2975954"/>
              <a:gd name="connsiteY109" fmla="*/ 239843 h 2953063"/>
              <a:gd name="connsiteX110" fmla="*/ 1738859 w 2975954"/>
              <a:gd name="connsiteY110" fmla="*/ 239843 h 2953063"/>
              <a:gd name="connsiteX111" fmla="*/ 1663909 w 2975954"/>
              <a:gd name="connsiteY111" fmla="*/ 104931 h 295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975954" h="2953063">
                <a:moveTo>
                  <a:pt x="1663909" y="104931"/>
                </a:moveTo>
                <a:lnTo>
                  <a:pt x="1603948" y="209863"/>
                </a:lnTo>
                <a:lnTo>
                  <a:pt x="1499017" y="239843"/>
                </a:lnTo>
                <a:lnTo>
                  <a:pt x="1454046" y="179882"/>
                </a:lnTo>
                <a:lnTo>
                  <a:pt x="1379095" y="194872"/>
                </a:lnTo>
                <a:lnTo>
                  <a:pt x="1304145" y="239843"/>
                </a:lnTo>
                <a:lnTo>
                  <a:pt x="1304145" y="239843"/>
                </a:lnTo>
                <a:cubicBezTo>
                  <a:pt x="1144671" y="287685"/>
                  <a:pt x="1206410" y="284813"/>
                  <a:pt x="1124263" y="284813"/>
                </a:cubicBezTo>
                <a:lnTo>
                  <a:pt x="1049312" y="194872"/>
                </a:lnTo>
                <a:lnTo>
                  <a:pt x="1049312" y="104931"/>
                </a:lnTo>
                <a:lnTo>
                  <a:pt x="1019332" y="0"/>
                </a:lnTo>
                <a:cubicBezTo>
                  <a:pt x="940096" y="47542"/>
                  <a:pt x="973517" y="44971"/>
                  <a:pt x="929391" y="44971"/>
                </a:cubicBezTo>
                <a:lnTo>
                  <a:pt x="794479" y="89941"/>
                </a:lnTo>
                <a:lnTo>
                  <a:pt x="689548" y="44971"/>
                </a:lnTo>
                <a:lnTo>
                  <a:pt x="689548" y="149902"/>
                </a:lnTo>
                <a:cubicBezTo>
                  <a:pt x="769138" y="181738"/>
                  <a:pt x="764499" y="152974"/>
                  <a:pt x="764499" y="194872"/>
                </a:cubicBezTo>
                <a:cubicBezTo>
                  <a:pt x="666881" y="276221"/>
                  <a:pt x="713584" y="269823"/>
                  <a:pt x="644577" y="269823"/>
                </a:cubicBezTo>
                <a:cubicBezTo>
                  <a:pt x="560348" y="303516"/>
                  <a:pt x="596535" y="299804"/>
                  <a:pt x="539646" y="299804"/>
                </a:cubicBezTo>
                <a:lnTo>
                  <a:pt x="434715" y="284813"/>
                </a:lnTo>
                <a:lnTo>
                  <a:pt x="434715" y="284813"/>
                </a:lnTo>
                <a:lnTo>
                  <a:pt x="284814" y="269823"/>
                </a:lnTo>
                <a:lnTo>
                  <a:pt x="329784" y="329784"/>
                </a:lnTo>
                <a:lnTo>
                  <a:pt x="329784" y="329784"/>
                </a:lnTo>
                <a:cubicBezTo>
                  <a:pt x="249407" y="474462"/>
                  <a:pt x="231827" y="418682"/>
                  <a:pt x="269823" y="494676"/>
                </a:cubicBezTo>
                <a:cubicBezTo>
                  <a:pt x="304273" y="563575"/>
                  <a:pt x="299804" y="532290"/>
                  <a:pt x="299804" y="584617"/>
                </a:cubicBezTo>
                <a:lnTo>
                  <a:pt x="299804" y="584617"/>
                </a:lnTo>
                <a:lnTo>
                  <a:pt x="149902" y="809469"/>
                </a:lnTo>
                <a:lnTo>
                  <a:pt x="59961" y="839449"/>
                </a:lnTo>
                <a:cubicBezTo>
                  <a:pt x="10522" y="938329"/>
                  <a:pt x="14991" y="895871"/>
                  <a:pt x="14991" y="959371"/>
                </a:cubicBezTo>
                <a:lnTo>
                  <a:pt x="0" y="1064302"/>
                </a:lnTo>
                <a:lnTo>
                  <a:pt x="89941" y="1169233"/>
                </a:lnTo>
                <a:lnTo>
                  <a:pt x="224853" y="1124263"/>
                </a:lnTo>
                <a:lnTo>
                  <a:pt x="269823" y="1169233"/>
                </a:lnTo>
                <a:cubicBezTo>
                  <a:pt x="253853" y="1249084"/>
                  <a:pt x="254833" y="1218706"/>
                  <a:pt x="254833" y="1259174"/>
                </a:cubicBezTo>
                <a:cubicBezTo>
                  <a:pt x="484426" y="1182643"/>
                  <a:pt x="479686" y="1263228"/>
                  <a:pt x="479686" y="1169233"/>
                </a:cubicBezTo>
                <a:cubicBezTo>
                  <a:pt x="612249" y="1102951"/>
                  <a:pt x="568005" y="1077670"/>
                  <a:pt x="629587" y="1139253"/>
                </a:cubicBezTo>
                <a:lnTo>
                  <a:pt x="644577" y="1154243"/>
                </a:lnTo>
                <a:lnTo>
                  <a:pt x="644577" y="1154243"/>
                </a:lnTo>
                <a:cubicBezTo>
                  <a:pt x="628766" y="1249113"/>
                  <a:pt x="629587" y="1213790"/>
                  <a:pt x="629587" y="1259174"/>
                </a:cubicBezTo>
                <a:cubicBezTo>
                  <a:pt x="695091" y="1357430"/>
                  <a:pt x="653516" y="1349115"/>
                  <a:pt x="719528" y="1349115"/>
                </a:cubicBezTo>
                <a:cubicBezTo>
                  <a:pt x="850289" y="1381805"/>
                  <a:pt x="802596" y="1360667"/>
                  <a:pt x="869430" y="1394086"/>
                </a:cubicBezTo>
                <a:cubicBezTo>
                  <a:pt x="949281" y="1410056"/>
                  <a:pt x="918903" y="1409076"/>
                  <a:pt x="959371" y="1409076"/>
                </a:cubicBezTo>
                <a:lnTo>
                  <a:pt x="959371" y="1409076"/>
                </a:lnTo>
                <a:cubicBezTo>
                  <a:pt x="1006309" y="1518600"/>
                  <a:pt x="1004341" y="1475953"/>
                  <a:pt x="1004341" y="1528997"/>
                </a:cubicBezTo>
                <a:lnTo>
                  <a:pt x="1004341" y="1528997"/>
                </a:lnTo>
                <a:cubicBezTo>
                  <a:pt x="1021523" y="1614904"/>
                  <a:pt x="1007938" y="1581159"/>
                  <a:pt x="1034322" y="1633928"/>
                </a:cubicBezTo>
                <a:lnTo>
                  <a:pt x="1139253" y="1633928"/>
                </a:lnTo>
                <a:lnTo>
                  <a:pt x="1139253" y="1633928"/>
                </a:lnTo>
                <a:lnTo>
                  <a:pt x="1139253" y="1633928"/>
                </a:lnTo>
                <a:cubicBezTo>
                  <a:pt x="1154243" y="1663908"/>
                  <a:pt x="1176093" y="1691351"/>
                  <a:pt x="1184223" y="1723869"/>
                </a:cubicBezTo>
                <a:cubicBezTo>
                  <a:pt x="1199711" y="1785822"/>
                  <a:pt x="1199214" y="1832800"/>
                  <a:pt x="1199214" y="1888761"/>
                </a:cubicBezTo>
                <a:lnTo>
                  <a:pt x="1199214" y="1888761"/>
                </a:lnTo>
                <a:lnTo>
                  <a:pt x="1169233" y="1978702"/>
                </a:lnTo>
                <a:lnTo>
                  <a:pt x="1169233" y="1978702"/>
                </a:lnTo>
                <a:cubicBezTo>
                  <a:pt x="1185406" y="2043392"/>
                  <a:pt x="1175991" y="2093134"/>
                  <a:pt x="1229194" y="2128604"/>
                </a:cubicBezTo>
                <a:cubicBezTo>
                  <a:pt x="1233351" y="2131376"/>
                  <a:pt x="1239187" y="2128604"/>
                  <a:pt x="1244184" y="2128604"/>
                </a:cubicBezTo>
                <a:lnTo>
                  <a:pt x="1244184" y="2128604"/>
                </a:lnTo>
                <a:cubicBezTo>
                  <a:pt x="1354061" y="2144301"/>
                  <a:pt x="1349115" y="2108262"/>
                  <a:pt x="1349115" y="2158584"/>
                </a:cubicBezTo>
                <a:lnTo>
                  <a:pt x="1349115" y="2233535"/>
                </a:lnTo>
                <a:cubicBezTo>
                  <a:pt x="1428966" y="2249505"/>
                  <a:pt x="1398588" y="2248525"/>
                  <a:pt x="1439056" y="2248525"/>
                </a:cubicBezTo>
                <a:lnTo>
                  <a:pt x="1454046" y="2248525"/>
                </a:lnTo>
                <a:lnTo>
                  <a:pt x="1454046" y="2383436"/>
                </a:lnTo>
                <a:cubicBezTo>
                  <a:pt x="1437844" y="2448244"/>
                  <a:pt x="1459658" y="2443397"/>
                  <a:pt x="1424066" y="2443397"/>
                </a:cubicBezTo>
                <a:cubicBezTo>
                  <a:pt x="1394086" y="2483371"/>
                  <a:pt x="1365339" y="2524300"/>
                  <a:pt x="1334125" y="2563318"/>
                </a:cubicBezTo>
                <a:cubicBezTo>
                  <a:pt x="1334120" y="2563324"/>
                  <a:pt x="1296653" y="2600791"/>
                  <a:pt x="1289155" y="2608289"/>
                </a:cubicBezTo>
                <a:lnTo>
                  <a:pt x="1289155" y="2608289"/>
                </a:lnTo>
                <a:cubicBezTo>
                  <a:pt x="1237480" y="2711638"/>
                  <a:pt x="1210665" y="2698230"/>
                  <a:pt x="1289155" y="2698230"/>
                </a:cubicBezTo>
                <a:lnTo>
                  <a:pt x="1424066" y="2833141"/>
                </a:lnTo>
                <a:lnTo>
                  <a:pt x="1454046" y="2878112"/>
                </a:lnTo>
                <a:lnTo>
                  <a:pt x="1454046" y="2953063"/>
                </a:lnTo>
                <a:lnTo>
                  <a:pt x="1618938" y="2788171"/>
                </a:lnTo>
                <a:lnTo>
                  <a:pt x="1708879" y="2683240"/>
                </a:lnTo>
                <a:cubicBezTo>
                  <a:pt x="1832333" y="2559785"/>
                  <a:pt x="1828800" y="2619850"/>
                  <a:pt x="1828800" y="2548328"/>
                </a:cubicBezTo>
                <a:cubicBezTo>
                  <a:pt x="1846270" y="2408574"/>
                  <a:pt x="1843791" y="2468692"/>
                  <a:pt x="1843791" y="2368446"/>
                </a:cubicBezTo>
                <a:lnTo>
                  <a:pt x="1993692" y="2263515"/>
                </a:lnTo>
                <a:lnTo>
                  <a:pt x="2128604" y="2218545"/>
                </a:lnTo>
                <a:cubicBezTo>
                  <a:pt x="2187795" y="2198813"/>
                  <a:pt x="2157773" y="2203554"/>
                  <a:pt x="2218545" y="2203554"/>
                </a:cubicBezTo>
                <a:lnTo>
                  <a:pt x="2338466" y="2218545"/>
                </a:lnTo>
                <a:cubicBezTo>
                  <a:pt x="2447735" y="2078055"/>
                  <a:pt x="2403112" y="2123918"/>
                  <a:pt x="2458387" y="2068643"/>
                </a:cubicBezTo>
                <a:cubicBezTo>
                  <a:pt x="2508118" y="2018912"/>
                  <a:pt x="2521374" y="2023533"/>
                  <a:pt x="2533338" y="1963712"/>
                </a:cubicBezTo>
                <a:cubicBezTo>
                  <a:pt x="2535298" y="1953912"/>
                  <a:pt x="2533338" y="1943725"/>
                  <a:pt x="2533338" y="1933731"/>
                </a:cubicBezTo>
                <a:lnTo>
                  <a:pt x="2548328" y="1828800"/>
                </a:lnTo>
                <a:cubicBezTo>
                  <a:pt x="2599204" y="1710091"/>
                  <a:pt x="2593299" y="1761923"/>
                  <a:pt x="2593299" y="1678899"/>
                </a:cubicBezTo>
                <a:cubicBezTo>
                  <a:pt x="2610409" y="1559128"/>
                  <a:pt x="2608289" y="1609300"/>
                  <a:pt x="2608289" y="1528997"/>
                </a:cubicBezTo>
                <a:lnTo>
                  <a:pt x="2608289" y="1528997"/>
                </a:lnTo>
                <a:cubicBezTo>
                  <a:pt x="2810207" y="1280483"/>
                  <a:pt x="2711026" y="1335222"/>
                  <a:pt x="2833141" y="1274164"/>
                </a:cubicBezTo>
                <a:cubicBezTo>
                  <a:pt x="2858125" y="1259174"/>
                  <a:pt x="2884383" y="1246129"/>
                  <a:pt x="2908092" y="1229194"/>
                </a:cubicBezTo>
                <a:cubicBezTo>
                  <a:pt x="2919593" y="1220979"/>
                  <a:pt x="2928079" y="1209207"/>
                  <a:pt x="2938073" y="1199213"/>
                </a:cubicBezTo>
                <a:lnTo>
                  <a:pt x="2953063" y="1184223"/>
                </a:lnTo>
                <a:cubicBezTo>
                  <a:pt x="2975954" y="1115551"/>
                  <a:pt x="2968053" y="1155054"/>
                  <a:pt x="2968053" y="1064302"/>
                </a:cubicBezTo>
                <a:cubicBezTo>
                  <a:pt x="2859070" y="908611"/>
                  <a:pt x="2906250" y="957528"/>
                  <a:pt x="2848132" y="899410"/>
                </a:cubicBezTo>
                <a:cubicBezTo>
                  <a:pt x="2808158" y="849443"/>
                  <a:pt x="2777735" y="790028"/>
                  <a:pt x="2728210" y="749508"/>
                </a:cubicBezTo>
                <a:cubicBezTo>
                  <a:pt x="2715981" y="739502"/>
                  <a:pt x="2699041" y="764499"/>
                  <a:pt x="2683240" y="764499"/>
                </a:cubicBezTo>
                <a:cubicBezTo>
                  <a:pt x="2662638" y="764499"/>
                  <a:pt x="2643266" y="754505"/>
                  <a:pt x="2623279" y="749508"/>
                </a:cubicBezTo>
                <a:cubicBezTo>
                  <a:pt x="2613286" y="734518"/>
                  <a:pt x="2607367" y="715792"/>
                  <a:pt x="2593299" y="704538"/>
                </a:cubicBezTo>
                <a:cubicBezTo>
                  <a:pt x="2580960" y="694667"/>
                  <a:pt x="2548328" y="689548"/>
                  <a:pt x="2548328" y="689548"/>
                </a:cubicBezTo>
                <a:lnTo>
                  <a:pt x="2473377" y="674558"/>
                </a:lnTo>
                <a:cubicBezTo>
                  <a:pt x="2403722" y="691972"/>
                  <a:pt x="2434019" y="689548"/>
                  <a:pt x="2383436" y="689548"/>
                </a:cubicBezTo>
                <a:lnTo>
                  <a:pt x="2293495" y="614597"/>
                </a:lnTo>
                <a:lnTo>
                  <a:pt x="2173574" y="659568"/>
                </a:lnTo>
                <a:lnTo>
                  <a:pt x="2173574" y="584617"/>
                </a:lnTo>
                <a:lnTo>
                  <a:pt x="2023673" y="464695"/>
                </a:lnTo>
                <a:lnTo>
                  <a:pt x="1918741" y="494676"/>
                </a:lnTo>
                <a:lnTo>
                  <a:pt x="1903751" y="509666"/>
                </a:lnTo>
                <a:cubicBezTo>
                  <a:pt x="1870060" y="425436"/>
                  <a:pt x="1900679" y="434715"/>
                  <a:pt x="1843791" y="434715"/>
                </a:cubicBezTo>
                <a:lnTo>
                  <a:pt x="1783830" y="434715"/>
                </a:lnTo>
                <a:lnTo>
                  <a:pt x="1738859" y="479686"/>
                </a:lnTo>
                <a:lnTo>
                  <a:pt x="1738859" y="479686"/>
                </a:lnTo>
                <a:lnTo>
                  <a:pt x="1798820" y="314794"/>
                </a:lnTo>
                <a:cubicBezTo>
                  <a:pt x="1751279" y="235558"/>
                  <a:pt x="1782986" y="239843"/>
                  <a:pt x="1738859" y="239843"/>
                </a:cubicBezTo>
                <a:lnTo>
                  <a:pt x="1738859" y="239843"/>
                </a:lnTo>
                <a:lnTo>
                  <a:pt x="1663909" y="104931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3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857250" y="2500313"/>
            <a:ext cx="946150" cy="1379537"/>
          </a:xfrm>
          <a:custGeom>
            <a:avLst/>
            <a:gdLst>
              <a:gd name="connsiteX0" fmla="*/ 844992 w 946934"/>
              <a:gd name="connsiteY0" fmla="*/ 1379095 h 1379095"/>
              <a:gd name="connsiteX1" fmla="*/ 919943 w 946934"/>
              <a:gd name="connsiteY1" fmla="*/ 1304144 h 1379095"/>
              <a:gd name="connsiteX2" fmla="*/ 919943 w 946934"/>
              <a:gd name="connsiteY2" fmla="*/ 1214203 h 1379095"/>
              <a:gd name="connsiteX3" fmla="*/ 904953 w 946934"/>
              <a:gd name="connsiteY3" fmla="*/ 1124262 h 1379095"/>
              <a:gd name="connsiteX4" fmla="*/ 904953 w 946934"/>
              <a:gd name="connsiteY4" fmla="*/ 1124262 h 1379095"/>
              <a:gd name="connsiteX5" fmla="*/ 934933 w 946934"/>
              <a:gd name="connsiteY5" fmla="*/ 1004341 h 1379095"/>
              <a:gd name="connsiteX6" fmla="*/ 934933 w 946934"/>
              <a:gd name="connsiteY6" fmla="*/ 1004341 h 1379095"/>
              <a:gd name="connsiteX7" fmla="*/ 934933 w 946934"/>
              <a:gd name="connsiteY7" fmla="*/ 1004341 h 1379095"/>
              <a:gd name="connsiteX8" fmla="*/ 874973 w 946934"/>
              <a:gd name="connsiteY8" fmla="*/ 839449 h 1379095"/>
              <a:gd name="connsiteX9" fmla="*/ 874973 w 946934"/>
              <a:gd name="connsiteY9" fmla="*/ 839449 h 1379095"/>
              <a:gd name="connsiteX10" fmla="*/ 785032 w 946934"/>
              <a:gd name="connsiteY10" fmla="*/ 704538 h 1379095"/>
              <a:gd name="connsiteX11" fmla="*/ 740061 w 946934"/>
              <a:gd name="connsiteY11" fmla="*/ 764498 h 1379095"/>
              <a:gd name="connsiteX12" fmla="*/ 590160 w 946934"/>
              <a:gd name="connsiteY12" fmla="*/ 659567 h 1379095"/>
              <a:gd name="connsiteX13" fmla="*/ 590160 w 946934"/>
              <a:gd name="connsiteY13" fmla="*/ 539646 h 1379095"/>
              <a:gd name="connsiteX14" fmla="*/ 650120 w 946934"/>
              <a:gd name="connsiteY14" fmla="*/ 449705 h 1379095"/>
              <a:gd name="connsiteX15" fmla="*/ 755051 w 946934"/>
              <a:gd name="connsiteY15" fmla="*/ 344774 h 1379095"/>
              <a:gd name="connsiteX16" fmla="*/ 755051 w 946934"/>
              <a:gd name="connsiteY16" fmla="*/ 344774 h 1379095"/>
              <a:gd name="connsiteX17" fmla="*/ 815012 w 946934"/>
              <a:gd name="connsiteY17" fmla="*/ 179882 h 1379095"/>
              <a:gd name="connsiteX18" fmla="*/ 710081 w 946934"/>
              <a:gd name="connsiteY18" fmla="*/ 164892 h 1379095"/>
              <a:gd name="connsiteX19" fmla="*/ 635130 w 946934"/>
              <a:gd name="connsiteY19" fmla="*/ 194872 h 1379095"/>
              <a:gd name="connsiteX20" fmla="*/ 545189 w 946934"/>
              <a:gd name="connsiteY20" fmla="*/ 104931 h 1379095"/>
              <a:gd name="connsiteX21" fmla="*/ 395287 w 946934"/>
              <a:gd name="connsiteY21" fmla="*/ 0 h 1379095"/>
              <a:gd name="connsiteX22" fmla="*/ 395287 w 946934"/>
              <a:gd name="connsiteY22" fmla="*/ 164892 h 1379095"/>
              <a:gd name="connsiteX23" fmla="*/ 395287 w 946934"/>
              <a:gd name="connsiteY23" fmla="*/ 164892 h 1379095"/>
              <a:gd name="connsiteX24" fmla="*/ 260376 w 946934"/>
              <a:gd name="connsiteY24" fmla="*/ 224852 h 1379095"/>
              <a:gd name="connsiteX25" fmla="*/ 260376 w 946934"/>
              <a:gd name="connsiteY25" fmla="*/ 224852 h 1379095"/>
              <a:gd name="connsiteX26" fmla="*/ 200415 w 946934"/>
              <a:gd name="connsiteY26" fmla="*/ 299803 h 1379095"/>
              <a:gd name="connsiteX27" fmla="*/ 200415 w 946934"/>
              <a:gd name="connsiteY27" fmla="*/ 299803 h 1379095"/>
              <a:gd name="connsiteX28" fmla="*/ 125464 w 946934"/>
              <a:gd name="connsiteY28" fmla="*/ 419724 h 1379095"/>
              <a:gd name="connsiteX29" fmla="*/ 95484 w 946934"/>
              <a:gd name="connsiteY29" fmla="*/ 419724 h 1379095"/>
              <a:gd name="connsiteX30" fmla="*/ 65504 w 946934"/>
              <a:gd name="connsiteY30" fmla="*/ 299803 h 1379095"/>
              <a:gd name="connsiteX31" fmla="*/ 65504 w 946934"/>
              <a:gd name="connsiteY31" fmla="*/ 299803 h 1379095"/>
              <a:gd name="connsiteX32" fmla="*/ 5543 w 946934"/>
              <a:gd name="connsiteY32" fmla="*/ 419724 h 1379095"/>
              <a:gd name="connsiteX33" fmla="*/ 5543 w 946934"/>
              <a:gd name="connsiteY33" fmla="*/ 419724 h 1379095"/>
              <a:gd name="connsiteX34" fmla="*/ 80494 w 946934"/>
              <a:gd name="connsiteY34" fmla="*/ 599606 h 1379095"/>
              <a:gd name="connsiteX35" fmla="*/ 140455 w 946934"/>
              <a:gd name="connsiteY35" fmla="*/ 704538 h 1379095"/>
              <a:gd name="connsiteX36" fmla="*/ 200415 w 946934"/>
              <a:gd name="connsiteY36" fmla="*/ 809469 h 1379095"/>
              <a:gd name="connsiteX37" fmla="*/ 320337 w 946934"/>
              <a:gd name="connsiteY37" fmla="*/ 974361 h 1379095"/>
              <a:gd name="connsiteX38" fmla="*/ 395287 w 946934"/>
              <a:gd name="connsiteY38" fmla="*/ 1064302 h 1379095"/>
              <a:gd name="connsiteX39" fmla="*/ 425268 w 946934"/>
              <a:gd name="connsiteY39" fmla="*/ 1154243 h 1379095"/>
              <a:gd name="connsiteX40" fmla="*/ 500219 w 946934"/>
              <a:gd name="connsiteY40" fmla="*/ 1214203 h 1379095"/>
              <a:gd name="connsiteX41" fmla="*/ 560179 w 946934"/>
              <a:gd name="connsiteY41" fmla="*/ 1229193 h 1379095"/>
              <a:gd name="connsiteX42" fmla="*/ 620140 w 946934"/>
              <a:gd name="connsiteY42" fmla="*/ 1244183 h 1379095"/>
              <a:gd name="connsiteX43" fmla="*/ 710081 w 946934"/>
              <a:gd name="connsiteY43" fmla="*/ 1289154 h 1379095"/>
              <a:gd name="connsiteX44" fmla="*/ 755051 w 946934"/>
              <a:gd name="connsiteY44" fmla="*/ 1304144 h 1379095"/>
              <a:gd name="connsiteX45" fmla="*/ 844992 w 946934"/>
              <a:gd name="connsiteY45" fmla="*/ 1379095 h 13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6934" h="1379095">
                <a:moveTo>
                  <a:pt x="844992" y="1379095"/>
                </a:moveTo>
                <a:lnTo>
                  <a:pt x="919943" y="1304144"/>
                </a:lnTo>
                <a:lnTo>
                  <a:pt x="919943" y="1214203"/>
                </a:lnTo>
                <a:cubicBezTo>
                  <a:pt x="903973" y="1134352"/>
                  <a:pt x="904953" y="1164730"/>
                  <a:pt x="904953" y="1124262"/>
                </a:cubicBezTo>
                <a:lnTo>
                  <a:pt x="904953" y="1124262"/>
                </a:lnTo>
                <a:cubicBezTo>
                  <a:pt x="921780" y="1023300"/>
                  <a:pt x="906350" y="1061506"/>
                  <a:pt x="934933" y="1004341"/>
                </a:cubicBezTo>
                <a:lnTo>
                  <a:pt x="934933" y="1004341"/>
                </a:lnTo>
                <a:lnTo>
                  <a:pt x="934933" y="1004341"/>
                </a:lnTo>
                <a:cubicBezTo>
                  <a:pt x="888648" y="834628"/>
                  <a:pt x="946934" y="839449"/>
                  <a:pt x="874973" y="839449"/>
                </a:cubicBezTo>
                <a:lnTo>
                  <a:pt x="874973" y="839449"/>
                </a:lnTo>
                <a:lnTo>
                  <a:pt x="785032" y="704538"/>
                </a:lnTo>
                <a:lnTo>
                  <a:pt x="740061" y="764498"/>
                </a:lnTo>
                <a:lnTo>
                  <a:pt x="590160" y="659567"/>
                </a:lnTo>
                <a:lnTo>
                  <a:pt x="590160" y="539646"/>
                </a:lnTo>
                <a:cubicBezTo>
                  <a:pt x="624289" y="454321"/>
                  <a:pt x="596073" y="476729"/>
                  <a:pt x="650120" y="449705"/>
                </a:cubicBezTo>
                <a:lnTo>
                  <a:pt x="755051" y="344774"/>
                </a:lnTo>
                <a:lnTo>
                  <a:pt x="755051" y="344774"/>
                </a:lnTo>
                <a:cubicBezTo>
                  <a:pt x="819071" y="200730"/>
                  <a:pt x="815012" y="259074"/>
                  <a:pt x="815012" y="179882"/>
                </a:cubicBezTo>
                <a:lnTo>
                  <a:pt x="710081" y="164892"/>
                </a:lnTo>
                <a:lnTo>
                  <a:pt x="635130" y="194872"/>
                </a:lnTo>
                <a:lnTo>
                  <a:pt x="545189" y="104931"/>
                </a:lnTo>
                <a:lnTo>
                  <a:pt x="395287" y="0"/>
                </a:lnTo>
                <a:lnTo>
                  <a:pt x="395287" y="164892"/>
                </a:lnTo>
                <a:lnTo>
                  <a:pt x="395287" y="164892"/>
                </a:lnTo>
                <a:lnTo>
                  <a:pt x="260376" y="224852"/>
                </a:lnTo>
                <a:lnTo>
                  <a:pt x="260376" y="224852"/>
                </a:lnTo>
                <a:lnTo>
                  <a:pt x="200415" y="299803"/>
                </a:lnTo>
                <a:lnTo>
                  <a:pt x="200415" y="299803"/>
                </a:lnTo>
                <a:cubicBezTo>
                  <a:pt x="122560" y="408800"/>
                  <a:pt x="125464" y="361751"/>
                  <a:pt x="125464" y="419724"/>
                </a:cubicBezTo>
                <a:lnTo>
                  <a:pt x="95484" y="419724"/>
                </a:lnTo>
                <a:lnTo>
                  <a:pt x="65504" y="299803"/>
                </a:lnTo>
                <a:lnTo>
                  <a:pt x="65504" y="299803"/>
                </a:lnTo>
                <a:cubicBezTo>
                  <a:pt x="0" y="398059"/>
                  <a:pt x="5543" y="353712"/>
                  <a:pt x="5543" y="419724"/>
                </a:cubicBezTo>
                <a:lnTo>
                  <a:pt x="5543" y="419724"/>
                </a:lnTo>
                <a:cubicBezTo>
                  <a:pt x="69654" y="580000"/>
                  <a:pt x="41437" y="521491"/>
                  <a:pt x="80494" y="599606"/>
                </a:cubicBezTo>
                <a:cubicBezTo>
                  <a:pt x="131213" y="684138"/>
                  <a:pt x="112434" y="648497"/>
                  <a:pt x="140455" y="704538"/>
                </a:cubicBezTo>
                <a:cubicBezTo>
                  <a:pt x="188585" y="800799"/>
                  <a:pt x="161724" y="770778"/>
                  <a:pt x="200415" y="809469"/>
                </a:cubicBezTo>
                <a:cubicBezTo>
                  <a:pt x="309399" y="965159"/>
                  <a:pt x="262218" y="916242"/>
                  <a:pt x="320337" y="974361"/>
                </a:cubicBezTo>
                <a:lnTo>
                  <a:pt x="395287" y="1064302"/>
                </a:lnTo>
                <a:cubicBezTo>
                  <a:pt x="411664" y="1146181"/>
                  <a:pt x="392263" y="1121236"/>
                  <a:pt x="425268" y="1154243"/>
                </a:cubicBezTo>
                <a:cubicBezTo>
                  <a:pt x="490881" y="1203453"/>
                  <a:pt x="467562" y="1181548"/>
                  <a:pt x="500219" y="1214203"/>
                </a:cubicBezTo>
                <a:cubicBezTo>
                  <a:pt x="520206" y="1219200"/>
                  <a:pt x="540370" y="1223533"/>
                  <a:pt x="560179" y="1229193"/>
                </a:cubicBezTo>
                <a:cubicBezTo>
                  <a:pt x="618175" y="1245763"/>
                  <a:pt x="586729" y="1244183"/>
                  <a:pt x="620140" y="1244183"/>
                </a:cubicBezTo>
                <a:cubicBezTo>
                  <a:pt x="701652" y="1276788"/>
                  <a:pt x="676064" y="1255137"/>
                  <a:pt x="710081" y="1289154"/>
                </a:cubicBezTo>
                <a:cubicBezTo>
                  <a:pt x="725071" y="1294151"/>
                  <a:pt x="742193" y="1294960"/>
                  <a:pt x="755051" y="1304144"/>
                </a:cubicBezTo>
                <a:cubicBezTo>
                  <a:pt x="778052" y="1320573"/>
                  <a:pt x="815012" y="1364105"/>
                  <a:pt x="844992" y="1379095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8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1708150" y="3162300"/>
            <a:ext cx="892175" cy="1049338"/>
          </a:xfrm>
          <a:custGeom>
            <a:avLst/>
            <a:gdLst>
              <a:gd name="connsiteX0" fmla="*/ 554636 w 891690"/>
              <a:gd name="connsiteY0" fmla="*/ 929390 h 1049311"/>
              <a:gd name="connsiteX1" fmla="*/ 554636 w 891690"/>
              <a:gd name="connsiteY1" fmla="*/ 824459 h 1049311"/>
              <a:gd name="connsiteX2" fmla="*/ 599606 w 891690"/>
              <a:gd name="connsiteY2" fmla="*/ 794478 h 1049311"/>
              <a:gd name="connsiteX3" fmla="*/ 629587 w 891690"/>
              <a:gd name="connsiteY3" fmla="*/ 764498 h 1049311"/>
              <a:gd name="connsiteX4" fmla="*/ 629587 w 891690"/>
              <a:gd name="connsiteY4" fmla="*/ 764498 h 1049311"/>
              <a:gd name="connsiteX5" fmla="*/ 824459 w 891690"/>
              <a:gd name="connsiteY5" fmla="*/ 749508 h 1049311"/>
              <a:gd name="connsiteX6" fmla="*/ 869429 w 891690"/>
              <a:gd name="connsiteY6" fmla="*/ 824459 h 1049311"/>
              <a:gd name="connsiteX7" fmla="*/ 884419 w 891690"/>
              <a:gd name="connsiteY7" fmla="*/ 674557 h 1049311"/>
              <a:gd name="connsiteX8" fmla="*/ 884419 w 891690"/>
              <a:gd name="connsiteY8" fmla="*/ 599606 h 1049311"/>
              <a:gd name="connsiteX9" fmla="*/ 854439 w 891690"/>
              <a:gd name="connsiteY9" fmla="*/ 554636 h 1049311"/>
              <a:gd name="connsiteX10" fmla="*/ 839449 w 891690"/>
              <a:gd name="connsiteY10" fmla="*/ 509665 h 1049311"/>
              <a:gd name="connsiteX11" fmla="*/ 839449 w 891690"/>
              <a:gd name="connsiteY11" fmla="*/ 509665 h 1049311"/>
              <a:gd name="connsiteX12" fmla="*/ 704537 w 891690"/>
              <a:gd name="connsiteY12" fmla="*/ 509665 h 1049311"/>
              <a:gd name="connsiteX13" fmla="*/ 689547 w 891690"/>
              <a:gd name="connsiteY13" fmla="*/ 419724 h 1049311"/>
              <a:gd name="connsiteX14" fmla="*/ 689547 w 891690"/>
              <a:gd name="connsiteY14" fmla="*/ 374754 h 1049311"/>
              <a:gd name="connsiteX15" fmla="*/ 644577 w 891690"/>
              <a:gd name="connsiteY15" fmla="*/ 284813 h 1049311"/>
              <a:gd name="connsiteX16" fmla="*/ 644577 w 891690"/>
              <a:gd name="connsiteY16" fmla="*/ 284813 h 1049311"/>
              <a:gd name="connsiteX17" fmla="*/ 509665 w 891690"/>
              <a:gd name="connsiteY17" fmla="*/ 224852 h 1049311"/>
              <a:gd name="connsiteX18" fmla="*/ 464695 w 891690"/>
              <a:gd name="connsiteY18" fmla="*/ 209862 h 1049311"/>
              <a:gd name="connsiteX19" fmla="*/ 404734 w 891690"/>
              <a:gd name="connsiteY19" fmla="*/ 194872 h 1049311"/>
              <a:gd name="connsiteX20" fmla="*/ 299803 w 891690"/>
              <a:gd name="connsiteY20" fmla="*/ 149901 h 1049311"/>
              <a:gd name="connsiteX21" fmla="*/ 299803 w 891690"/>
              <a:gd name="connsiteY21" fmla="*/ 149901 h 1049311"/>
              <a:gd name="connsiteX22" fmla="*/ 299803 w 891690"/>
              <a:gd name="connsiteY22" fmla="*/ 0 h 1049311"/>
              <a:gd name="connsiteX23" fmla="*/ 209862 w 891690"/>
              <a:gd name="connsiteY23" fmla="*/ 29980 h 1049311"/>
              <a:gd name="connsiteX24" fmla="*/ 209862 w 891690"/>
              <a:gd name="connsiteY24" fmla="*/ 29980 h 1049311"/>
              <a:gd name="connsiteX25" fmla="*/ 44970 w 891690"/>
              <a:gd name="connsiteY25" fmla="*/ 119921 h 1049311"/>
              <a:gd name="connsiteX26" fmla="*/ 0 w 891690"/>
              <a:gd name="connsiteY26" fmla="*/ 119921 h 1049311"/>
              <a:gd name="connsiteX27" fmla="*/ 0 w 891690"/>
              <a:gd name="connsiteY27" fmla="*/ 119921 h 1049311"/>
              <a:gd name="connsiteX28" fmla="*/ 29980 w 891690"/>
              <a:gd name="connsiteY28" fmla="*/ 239842 h 1049311"/>
              <a:gd name="connsiteX29" fmla="*/ 29980 w 891690"/>
              <a:gd name="connsiteY29" fmla="*/ 239842 h 1049311"/>
              <a:gd name="connsiteX30" fmla="*/ 59960 w 891690"/>
              <a:gd name="connsiteY30" fmla="*/ 434714 h 1049311"/>
              <a:gd name="connsiteX31" fmla="*/ 59960 w 891690"/>
              <a:gd name="connsiteY31" fmla="*/ 434714 h 1049311"/>
              <a:gd name="connsiteX32" fmla="*/ 44970 w 891690"/>
              <a:gd name="connsiteY32" fmla="*/ 599606 h 1049311"/>
              <a:gd name="connsiteX33" fmla="*/ 44970 w 891690"/>
              <a:gd name="connsiteY33" fmla="*/ 599606 h 1049311"/>
              <a:gd name="connsiteX34" fmla="*/ 14990 w 891690"/>
              <a:gd name="connsiteY34" fmla="*/ 659567 h 1049311"/>
              <a:gd name="connsiteX35" fmla="*/ 14990 w 891690"/>
              <a:gd name="connsiteY35" fmla="*/ 659567 h 1049311"/>
              <a:gd name="connsiteX36" fmla="*/ 89941 w 891690"/>
              <a:gd name="connsiteY36" fmla="*/ 779488 h 1049311"/>
              <a:gd name="connsiteX37" fmla="*/ 89941 w 891690"/>
              <a:gd name="connsiteY37" fmla="*/ 779488 h 1049311"/>
              <a:gd name="connsiteX38" fmla="*/ 134911 w 891690"/>
              <a:gd name="connsiteY38" fmla="*/ 899409 h 1049311"/>
              <a:gd name="connsiteX39" fmla="*/ 149901 w 891690"/>
              <a:gd name="connsiteY39" fmla="*/ 1019331 h 1049311"/>
              <a:gd name="connsiteX40" fmla="*/ 179882 w 891690"/>
              <a:gd name="connsiteY40" fmla="*/ 1049311 h 1049311"/>
              <a:gd name="connsiteX41" fmla="*/ 254832 w 891690"/>
              <a:gd name="connsiteY41" fmla="*/ 989350 h 1049311"/>
              <a:gd name="connsiteX42" fmla="*/ 254832 w 891690"/>
              <a:gd name="connsiteY42" fmla="*/ 989350 h 1049311"/>
              <a:gd name="connsiteX43" fmla="*/ 434714 w 891690"/>
              <a:gd name="connsiteY43" fmla="*/ 974360 h 1049311"/>
              <a:gd name="connsiteX44" fmla="*/ 524655 w 891690"/>
              <a:gd name="connsiteY44" fmla="*/ 974360 h 1049311"/>
              <a:gd name="connsiteX45" fmla="*/ 554636 w 891690"/>
              <a:gd name="connsiteY45" fmla="*/ 929390 h 104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91690" h="1049311">
                <a:moveTo>
                  <a:pt x="554636" y="929390"/>
                </a:moveTo>
                <a:lnTo>
                  <a:pt x="554636" y="824459"/>
                </a:lnTo>
                <a:cubicBezTo>
                  <a:pt x="569626" y="814465"/>
                  <a:pt x="585538" y="805732"/>
                  <a:pt x="599606" y="794478"/>
                </a:cubicBezTo>
                <a:cubicBezTo>
                  <a:pt x="610642" y="785649"/>
                  <a:pt x="629587" y="764498"/>
                  <a:pt x="629587" y="764498"/>
                </a:cubicBezTo>
                <a:lnTo>
                  <a:pt x="629587" y="764498"/>
                </a:lnTo>
                <a:cubicBezTo>
                  <a:pt x="814448" y="749093"/>
                  <a:pt x="749301" y="749508"/>
                  <a:pt x="824459" y="749508"/>
                </a:cubicBezTo>
                <a:lnTo>
                  <a:pt x="869429" y="824459"/>
                </a:lnTo>
                <a:cubicBezTo>
                  <a:pt x="891690" y="735413"/>
                  <a:pt x="884419" y="785100"/>
                  <a:pt x="884419" y="674557"/>
                </a:cubicBezTo>
                <a:lnTo>
                  <a:pt x="884419" y="599606"/>
                </a:lnTo>
                <a:cubicBezTo>
                  <a:pt x="874426" y="584616"/>
                  <a:pt x="862496" y="570750"/>
                  <a:pt x="854439" y="554636"/>
                </a:cubicBezTo>
                <a:cubicBezTo>
                  <a:pt x="847373" y="540503"/>
                  <a:pt x="839449" y="509665"/>
                  <a:pt x="839449" y="509665"/>
                </a:cubicBezTo>
                <a:lnTo>
                  <a:pt x="839449" y="509665"/>
                </a:lnTo>
                <a:lnTo>
                  <a:pt x="704537" y="509665"/>
                </a:lnTo>
                <a:cubicBezTo>
                  <a:pt x="684807" y="450474"/>
                  <a:pt x="689547" y="480496"/>
                  <a:pt x="689547" y="419724"/>
                </a:cubicBezTo>
                <a:lnTo>
                  <a:pt x="689547" y="374754"/>
                </a:lnTo>
                <a:cubicBezTo>
                  <a:pt x="672366" y="288847"/>
                  <a:pt x="697346" y="311197"/>
                  <a:pt x="644577" y="284813"/>
                </a:cubicBezTo>
                <a:lnTo>
                  <a:pt x="644577" y="284813"/>
                </a:lnTo>
                <a:cubicBezTo>
                  <a:pt x="599606" y="264826"/>
                  <a:pt x="555092" y="243780"/>
                  <a:pt x="509665" y="224852"/>
                </a:cubicBezTo>
                <a:cubicBezTo>
                  <a:pt x="495080" y="218775"/>
                  <a:pt x="464695" y="209862"/>
                  <a:pt x="464695" y="209862"/>
                </a:cubicBezTo>
                <a:lnTo>
                  <a:pt x="404734" y="194872"/>
                </a:lnTo>
                <a:cubicBezTo>
                  <a:pt x="303772" y="178045"/>
                  <a:pt x="328385" y="207067"/>
                  <a:pt x="299803" y="149901"/>
                </a:cubicBezTo>
                <a:lnTo>
                  <a:pt x="299803" y="149901"/>
                </a:lnTo>
                <a:lnTo>
                  <a:pt x="299803" y="0"/>
                </a:lnTo>
                <a:cubicBezTo>
                  <a:pt x="229003" y="17700"/>
                  <a:pt x="258269" y="5776"/>
                  <a:pt x="209862" y="29980"/>
                </a:cubicBezTo>
                <a:lnTo>
                  <a:pt x="209862" y="29980"/>
                </a:lnTo>
                <a:lnTo>
                  <a:pt x="44970" y="119921"/>
                </a:lnTo>
                <a:lnTo>
                  <a:pt x="0" y="119921"/>
                </a:lnTo>
                <a:lnTo>
                  <a:pt x="0" y="119921"/>
                </a:lnTo>
                <a:cubicBezTo>
                  <a:pt x="31353" y="229656"/>
                  <a:pt x="29980" y="188475"/>
                  <a:pt x="29980" y="239842"/>
                </a:cubicBezTo>
                <a:lnTo>
                  <a:pt x="29980" y="239842"/>
                </a:lnTo>
                <a:cubicBezTo>
                  <a:pt x="61748" y="414566"/>
                  <a:pt x="59960" y="348869"/>
                  <a:pt x="59960" y="434714"/>
                </a:cubicBezTo>
                <a:lnTo>
                  <a:pt x="59960" y="434714"/>
                </a:lnTo>
                <a:lnTo>
                  <a:pt x="44970" y="599606"/>
                </a:lnTo>
                <a:lnTo>
                  <a:pt x="44970" y="599606"/>
                </a:lnTo>
                <a:lnTo>
                  <a:pt x="14990" y="659567"/>
                </a:lnTo>
                <a:lnTo>
                  <a:pt x="14990" y="659567"/>
                </a:lnTo>
                <a:cubicBezTo>
                  <a:pt x="77186" y="783957"/>
                  <a:pt x="30259" y="779488"/>
                  <a:pt x="89941" y="779488"/>
                </a:cubicBezTo>
                <a:lnTo>
                  <a:pt x="89941" y="779488"/>
                </a:lnTo>
                <a:cubicBezTo>
                  <a:pt x="139380" y="878367"/>
                  <a:pt x="134911" y="835910"/>
                  <a:pt x="134911" y="899409"/>
                </a:cubicBezTo>
                <a:lnTo>
                  <a:pt x="149901" y="1019331"/>
                </a:lnTo>
                <a:lnTo>
                  <a:pt x="179882" y="1049311"/>
                </a:lnTo>
                <a:cubicBezTo>
                  <a:pt x="259117" y="1001770"/>
                  <a:pt x="254832" y="1033476"/>
                  <a:pt x="254832" y="989350"/>
                </a:cubicBezTo>
                <a:lnTo>
                  <a:pt x="254832" y="989350"/>
                </a:lnTo>
                <a:cubicBezTo>
                  <a:pt x="424700" y="973908"/>
                  <a:pt x="364533" y="974360"/>
                  <a:pt x="434714" y="974360"/>
                </a:cubicBezTo>
                <a:lnTo>
                  <a:pt x="524655" y="974360"/>
                </a:lnTo>
                <a:lnTo>
                  <a:pt x="554636" y="92939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3438" y="1214438"/>
            <a:ext cx="4286250" cy="70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З/ Определите страну и её столицу по описанию.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43500" y="1928813"/>
            <a:ext cx="3786188" cy="4246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Аргентина – Буэнос-Айрес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Боливия – Ла-Пас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Бразилия – Бразилиа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Венесуэла – Каракас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Гайана – Джорджтаун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Колумбия – Санта –</a:t>
            </a:r>
            <a:r>
              <a:rPr lang="ru-RU" dirty="0" err="1"/>
              <a:t>фе-де-Богота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Парагвай – </a:t>
            </a:r>
            <a:r>
              <a:rPr lang="ru-RU" dirty="0" err="1"/>
              <a:t>Асуньсьон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Перу – Лима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Суринам – </a:t>
            </a:r>
            <a:r>
              <a:rPr lang="ru-RU" dirty="0" err="1"/>
              <a:t>Парамарибо</a:t>
            </a:r>
            <a:r>
              <a:rPr lang="ru-RU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Уругвай – Монтевидео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Французская Гвиана – </a:t>
            </a:r>
            <a:r>
              <a:rPr lang="ru-RU" dirty="0" err="1"/>
              <a:t>Кайенна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Чили – Сантьяго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Эквадор – Кито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5857892"/>
            <a:ext cx="2184517" cy="1357322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0798822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Южные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Сандвичевы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 острова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57488" y="4929198"/>
            <a:ext cx="1972015" cy="1071570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1810434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Южная Георгия</a:t>
            </a:r>
          </a:p>
        </p:txBody>
      </p:sp>
      <p:sp>
        <p:nvSpPr>
          <p:cNvPr id="33807" name="Прямоугольник 25"/>
          <p:cNvSpPr>
            <a:spLocks noChangeArrowheads="1"/>
          </p:cNvSpPr>
          <p:nvPr/>
        </p:nvSpPr>
        <p:spPr bwMode="auto">
          <a:xfrm>
            <a:off x="2000250" y="5786438"/>
            <a:ext cx="1512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Century Gothic" pitchFamily="34" charset="0"/>
              </a:rPr>
              <a:t>Фолклендские</a:t>
            </a:r>
          </a:p>
          <a:p>
            <a:pPr algn="ctr"/>
            <a:r>
              <a:rPr lang="ru-RU" sz="1400">
                <a:latin typeface="Century Gothic" pitchFamily="34" charset="0"/>
              </a:rPr>
              <a:t> острова </a:t>
            </a:r>
          </a:p>
        </p:txBody>
      </p:sp>
      <p:sp>
        <p:nvSpPr>
          <p:cNvPr id="29" name="Полилиния 28"/>
          <p:cNvSpPr/>
          <p:nvPr/>
        </p:nvSpPr>
        <p:spPr>
          <a:xfrm>
            <a:off x="1743075" y="4122738"/>
            <a:ext cx="1135063" cy="2562225"/>
          </a:xfrm>
          <a:custGeom>
            <a:avLst/>
            <a:gdLst>
              <a:gd name="connsiteX0" fmla="*/ 805079 w 1134862"/>
              <a:gd name="connsiteY0" fmla="*/ 944380 h 2563318"/>
              <a:gd name="connsiteX1" fmla="*/ 820069 w 1134862"/>
              <a:gd name="connsiteY1" fmla="*/ 809469 h 2563318"/>
              <a:gd name="connsiteX2" fmla="*/ 835059 w 1134862"/>
              <a:gd name="connsiteY2" fmla="*/ 689548 h 2563318"/>
              <a:gd name="connsiteX3" fmla="*/ 835059 w 1134862"/>
              <a:gd name="connsiteY3" fmla="*/ 689548 h 2563318"/>
              <a:gd name="connsiteX4" fmla="*/ 910010 w 1134862"/>
              <a:gd name="connsiteY4" fmla="*/ 584616 h 2563318"/>
              <a:gd name="connsiteX5" fmla="*/ 984961 w 1134862"/>
              <a:gd name="connsiteY5" fmla="*/ 464695 h 2563318"/>
              <a:gd name="connsiteX6" fmla="*/ 1119872 w 1134862"/>
              <a:gd name="connsiteY6" fmla="*/ 329784 h 2563318"/>
              <a:gd name="connsiteX7" fmla="*/ 1134862 w 1134862"/>
              <a:gd name="connsiteY7" fmla="*/ 299803 h 2563318"/>
              <a:gd name="connsiteX8" fmla="*/ 1074902 w 1134862"/>
              <a:gd name="connsiteY8" fmla="*/ 269823 h 2563318"/>
              <a:gd name="connsiteX9" fmla="*/ 1029931 w 1134862"/>
              <a:gd name="connsiteY9" fmla="*/ 344774 h 2563318"/>
              <a:gd name="connsiteX10" fmla="*/ 925000 w 1134862"/>
              <a:gd name="connsiteY10" fmla="*/ 389744 h 2563318"/>
              <a:gd name="connsiteX11" fmla="*/ 835059 w 1134862"/>
              <a:gd name="connsiteY11" fmla="*/ 419725 h 2563318"/>
              <a:gd name="connsiteX12" fmla="*/ 760108 w 1134862"/>
              <a:gd name="connsiteY12" fmla="*/ 374754 h 2563318"/>
              <a:gd name="connsiteX13" fmla="*/ 850049 w 1134862"/>
              <a:gd name="connsiteY13" fmla="*/ 314794 h 2563318"/>
              <a:gd name="connsiteX14" fmla="*/ 835059 w 1134862"/>
              <a:gd name="connsiteY14" fmla="*/ 239843 h 2563318"/>
              <a:gd name="connsiteX15" fmla="*/ 655177 w 1134862"/>
              <a:gd name="connsiteY15" fmla="*/ 119921 h 2563318"/>
              <a:gd name="connsiteX16" fmla="*/ 580226 w 1134862"/>
              <a:gd name="connsiteY16" fmla="*/ 59961 h 2563318"/>
              <a:gd name="connsiteX17" fmla="*/ 535256 w 1134862"/>
              <a:gd name="connsiteY17" fmla="*/ 0 h 2563318"/>
              <a:gd name="connsiteX18" fmla="*/ 385354 w 1134862"/>
              <a:gd name="connsiteY18" fmla="*/ 29980 h 2563318"/>
              <a:gd name="connsiteX19" fmla="*/ 310403 w 1134862"/>
              <a:gd name="connsiteY19" fmla="*/ 44971 h 2563318"/>
              <a:gd name="connsiteX20" fmla="*/ 220462 w 1134862"/>
              <a:gd name="connsiteY20" fmla="*/ 89941 h 2563318"/>
              <a:gd name="connsiteX21" fmla="*/ 115531 w 1134862"/>
              <a:gd name="connsiteY21" fmla="*/ 194872 h 2563318"/>
              <a:gd name="connsiteX22" fmla="*/ 115531 w 1134862"/>
              <a:gd name="connsiteY22" fmla="*/ 194872 h 2563318"/>
              <a:gd name="connsiteX23" fmla="*/ 100541 w 1134862"/>
              <a:gd name="connsiteY23" fmla="*/ 314794 h 2563318"/>
              <a:gd name="connsiteX24" fmla="*/ 85551 w 1134862"/>
              <a:gd name="connsiteY24" fmla="*/ 449705 h 2563318"/>
              <a:gd name="connsiteX25" fmla="*/ 10600 w 1134862"/>
              <a:gd name="connsiteY25" fmla="*/ 569626 h 2563318"/>
              <a:gd name="connsiteX26" fmla="*/ 10600 w 1134862"/>
              <a:gd name="connsiteY26" fmla="*/ 749508 h 2563318"/>
              <a:gd name="connsiteX27" fmla="*/ 40581 w 1134862"/>
              <a:gd name="connsiteY27" fmla="*/ 854439 h 2563318"/>
              <a:gd name="connsiteX28" fmla="*/ 55571 w 1134862"/>
              <a:gd name="connsiteY28" fmla="*/ 944380 h 2563318"/>
              <a:gd name="connsiteX29" fmla="*/ 55571 w 1134862"/>
              <a:gd name="connsiteY29" fmla="*/ 944380 h 2563318"/>
              <a:gd name="connsiteX30" fmla="*/ 10600 w 1134862"/>
              <a:gd name="connsiteY30" fmla="*/ 1109272 h 2563318"/>
              <a:gd name="connsiteX31" fmla="*/ 10600 w 1134862"/>
              <a:gd name="connsiteY31" fmla="*/ 1109272 h 2563318"/>
              <a:gd name="connsiteX32" fmla="*/ 25590 w 1134862"/>
              <a:gd name="connsiteY32" fmla="*/ 1319135 h 2563318"/>
              <a:gd name="connsiteX33" fmla="*/ 25590 w 1134862"/>
              <a:gd name="connsiteY33" fmla="*/ 1469036 h 2563318"/>
              <a:gd name="connsiteX34" fmla="*/ 10600 w 1134862"/>
              <a:gd name="connsiteY34" fmla="*/ 1558977 h 2563318"/>
              <a:gd name="connsiteX35" fmla="*/ 10600 w 1134862"/>
              <a:gd name="connsiteY35" fmla="*/ 1648918 h 2563318"/>
              <a:gd name="connsiteX36" fmla="*/ 40581 w 1134862"/>
              <a:gd name="connsiteY36" fmla="*/ 1753849 h 2563318"/>
              <a:gd name="connsiteX37" fmla="*/ 85551 w 1134862"/>
              <a:gd name="connsiteY37" fmla="*/ 1858780 h 2563318"/>
              <a:gd name="connsiteX38" fmla="*/ 85551 w 1134862"/>
              <a:gd name="connsiteY38" fmla="*/ 1933731 h 2563318"/>
              <a:gd name="connsiteX39" fmla="*/ 70561 w 1134862"/>
              <a:gd name="connsiteY39" fmla="*/ 2038662 h 2563318"/>
              <a:gd name="connsiteX40" fmla="*/ 40581 w 1134862"/>
              <a:gd name="connsiteY40" fmla="*/ 2158584 h 2563318"/>
              <a:gd name="connsiteX41" fmla="*/ 145512 w 1134862"/>
              <a:gd name="connsiteY41" fmla="*/ 2338466 h 2563318"/>
              <a:gd name="connsiteX42" fmla="*/ 250443 w 1134862"/>
              <a:gd name="connsiteY42" fmla="*/ 2383436 h 2563318"/>
              <a:gd name="connsiteX43" fmla="*/ 250443 w 1134862"/>
              <a:gd name="connsiteY43" fmla="*/ 2383436 h 2563318"/>
              <a:gd name="connsiteX44" fmla="*/ 310403 w 1134862"/>
              <a:gd name="connsiteY44" fmla="*/ 2563318 h 2563318"/>
              <a:gd name="connsiteX45" fmla="*/ 460305 w 1134862"/>
              <a:gd name="connsiteY45" fmla="*/ 2518348 h 2563318"/>
              <a:gd name="connsiteX46" fmla="*/ 325394 w 1134862"/>
              <a:gd name="connsiteY46" fmla="*/ 2458387 h 2563318"/>
              <a:gd name="connsiteX47" fmla="*/ 250443 w 1134862"/>
              <a:gd name="connsiteY47" fmla="*/ 2293495 h 2563318"/>
              <a:gd name="connsiteX48" fmla="*/ 265433 w 1134862"/>
              <a:gd name="connsiteY48" fmla="*/ 2158584 h 2563318"/>
              <a:gd name="connsiteX49" fmla="*/ 370364 w 1134862"/>
              <a:gd name="connsiteY49" fmla="*/ 2008682 h 2563318"/>
              <a:gd name="connsiteX50" fmla="*/ 385354 w 1134862"/>
              <a:gd name="connsiteY50" fmla="*/ 1918741 h 2563318"/>
              <a:gd name="connsiteX51" fmla="*/ 280423 w 1134862"/>
              <a:gd name="connsiteY51" fmla="*/ 1843790 h 2563318"/>
              <a:gd name="connsiteX52" fmla="*/ 385354 w 1134862"/>
              <a:gd name="connsiteY52" fmla="*/ 1768839 h 2563318"/>
              <a:gd name="connsiteX53" fmla="*/ 385354 w 1134862"/>
              <a:gd name="connsiteY53" fmla="*/ 1663908 h 2563318"/>
              <a:gd name="connsiteX54" fmla="*/ 460305 w 1134862"/>
              <a:gd name="connsiteY54" fmla="*/ 1618938 h 2563318"/>
              <a:gd name="connsiteX55" fmla="*/ 430325 w 1134862"/>
              <a:gd name="connsiteY55" fmla="*/ 1558977 h 2563318"/>
              <a:gd name="connsiteX56" fmla="*/ 385354 w 1134862"/>
              <a:gd name="connsiteY56" fmla="*/ 1454046 h 2563318"/>
              <a:gd name="connsiteX57" fmla="*/ 520266 w 1134862"/>
              <a:gd name="connsiteY57" fmla="*/ 1439056 h 2563318"/>
              <a:gd name="connsiteX58" fmla="*/ 520266 w 1134862"/>
              <a:gd name="connsiteY58" fmla="*/ 1439056 h 2563318"/>
              <a:gd name="connsiteX59" fmla="*/ 550246 w 1134862"/>
              <a:gd name="connsiteY59" fmla="*/ 1379095 h 2563318"/>
              <a:gd name="connsiteX60" fmla="*/ 535256 w 1134862"/>
              <a:gd name="connsiteY60" fmla="*/ 1244184 h 2563318"/>
              <a:gd name="connsiteX61" fmla="*/ 745118 w 1134862"/>
              <a:gd name="connsiteY61" fmla="*/ 1259174 h 2563318"/>
              <a:gd name="connsiteX62" fmla="*/ 910010 w 1134862"/>
              <a:gd name="connsiteY62" fmla="*/ 1154243 h 2563318"/>
              <a:gd name="connsiteX63" fmla="*/ 835059 w 1134862"/>
              <a:gd name="connsiteY63" fmla="*/ 1004341 h 2563318"/>
              <a:gd name="connsiteX64" fmla="*/ 805079 w 1134862"/>
              <a:gd name="connsiteY64" fmla="*/ 944380 h 256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34862" h="2563318">
                <a:moveTo>
                  <a:pt x="805079" y="944380"/>
                </a:moveTo>
                <a:lnTo>
                  <a:pt x="820069" y="809469"/>
                </a:lnTo>
                <a:lnTo>
                  <a:pt x="835059" y="689548"/>
                </a:lnTo>
                <a:lnTo>
                  <a:pt x="835059" y="689548"/>
                </a:lnTo>
                <a:lnTo>
                  <a:pt x="910010" y="584616"/>
                </a:lnTo>
                <a:lnTo>
                  <a:pt x="984961" y="464695"/>
                </a:lnTo>
                <a:lnTo>
                  <a:pt x="1119872" y="329784"/>
                </a:lnTo>
                <a:lnTo>
                  <a:pt x="1134862" y="299803"/>
                </a:lnTo>
                <a:lnTo>
                  <a:pt x="1074902" y="269823"/>
                </a:lnTo>
                <a:cubicBezTo>
                  <a:pt x="1038723" y="324090"/>
                  <a:pt x="1052978" y="298680"/>
                  <a:pt x="1029931" y="344774"/>
                </a:cubicBezTo>
                <a:cubicBezTo>
                  <a:pt x="935521" y="391979"/>
                  <a:pt x="973509" y="389744"/>
                  <a:pt x="925000" y="389744"/>
                </a:cubicBezTo>
                <a:cubicBezTo>
                  <a:pt x="856101" y="424194"/>
                  <a:pt x="887386" y="419725"/>
                  <a:pt x="835059" y="419725"/>
                </a:cubicBezTo>
                <a:lnTo>
                  <a:pt x="760108" y="374754"/>
                </a:lnTo>
                <a:lnTo>
                  <a:pt x="850049" y="314794"/>
                </a:lnTo>
                <a:lnTo>
                  <a:pt x="835059" y="239843"/>
                </a:lnTo>
                <a:cubicBezTo>
                  <a:pt x="664205" y="131118"/>
                  <a:pt x="716233" y="180981"/>
                  <a:pt x="655177" y="119921"/>
                </a:cubicBezTo>
                <a:cubicBezTo>
                  <a:pt x="589564" y="70711"/>
                  <a:pt x="612883" y="92616"/>
                  <a:pt x="580226" y="59961"/>
                </a:cubicBezTo>
                <a:lnTo>
                  <a:pt x="535256" y="0"/>
                </a:lnTo>
                <a:cubicBezTo>
                  <a:pt x="485289" y="9993"/>
                  <a:pt x="435006" y="18522"/>
                  <a:pt x="385354" y="29980"/>
                </a:cubicBezTo>
                <a:cubicBezTo>
                  <a:pt x="306699" y="48131"/>
                  <a:pt x="371494" y="44971"/>
                  <a:pt x="310403" y="44971"/>
                </a:cubicBezTo>
                <a:cubicBezTo>
                  <a:pt x="231168" y="92512"/>
                  <a:pt x="264588" y="89941"/>
                  <a:pt x="220462" y="89941"/>
                </a:cubicBezTo>
                <a:lnTo>
                  <a:pt x="115531" y="194872"/>
                </a:lnTo>
                <a:lnTo>
                  <a:pt x="115531" y="194872"/>
                </a:lnTo>
                <a:cubicBezTo>
                  <a:pt x="98898" y="294671"/>
                  <a:pt x="100541" y="254419"/>
                  <a:pt x="100541" y="314794"/>
                </a:cubicBezTo>
                <a:cubicBezTo>
                  <a:pt x="84138" y="429618"/>
                  <a:pt x="85551" y="384393"/>
                  <a:pt x="85551" y="449705"/>
                </a:cubicBezTo>
                <a:cubicBezTo>
                  <a:pt x="0" y="535256"/>
                  <a:pt x="10600" y="489324"/>
                  <a:pt x="10600" y="569626"/>
                </a:cubicBezTo>
                <a:lnTo>
                  <a:pt x="10600" y="749508"/>
                </a:lnTo>
                <a:cubicBezTo>
                  <a:pt x="27781" y="835415"/>
                  <a:pt x="14195" y="801671"/>
                  <a:pt x="40581" y="854439"/>
                </a:cubicBezTo>
                <a:cubicBezTo>
                  <a:pt x="57995" y="924095"/>
                  <a:pt x="55571" y="893798"/>
                  <a:pt x="55571" y="944380"/>
                </a:cubicBezTo>
                <a:lnTo>
                  <a:pt x="55571" y="944380"/>
                </a:lnTo>
                <a:cubicBezTo>
                  <a:pt x="24204" y="1101211"/>
                  <a:pt x="61622" y="1058250"/>
                  <a:pt x="10600" y="1109272"/>
                </a:cubicBezTo>
                <a:lnTo>
                  <a:pt x="10600" y="1109272"/>
                </a:lnTo>
                <a:cubicBezTo>
                  <a:pt x="26420" y="1299113"/>
                  <a:pt x="25590" y="1228986"/>
                  <a:pt x="25590" y="1319135"/>
                </a:cubicBezTo>
                <a:lnTo>
                  <a:pt x="25590" y="1469036"/>
                </a:lnTo>
                <a:lnTo>
                  <a:pt x="10600" y="1558977"/>
                </a:lnTo>
                <a:lnTo>
                  <a:pt x="10600" y="1648918"/>
                </a:lnTo>
                <a:cubicBezTo>
                  <a:pt x="44292" y="1733148"/>
                  <a:pt x="40581" y="1696961"/>
                  <a:pt x="40581" y="1753849"/>
                </a:cubicBezTo>
                <a:cubicBezTo>
                  <a:pt x="51633" y="1775953"/>
                  <a:pt x="81875" y="1829372"/>
                  <a:pt x="85551" y="1858780"/>
                </a:cubicBezTo>
                <a:cubicBezTo>
                  <a:pt x="88650" y="1883571"/>
                  <a:pt x="85551" y="1908747"/>
                  <a:pt x="85551" y="1933731"/>
                </a:cubicBezTo>
                <a:cubicBezTo>
                  <a:pt x="68601" y="2018481"/>
                  <a:pt x="70561" y="1983204"/>
                  <a:pt x="70561" y="2038662"/>
                </a:cubicBezTo>
                <a:cubicBezTo>
                  <a:pt x="37421" y="2138084"/>
                  <a:pt x="40581" y="2097001"/>
                  <a:pt x="40581" y="2158584"/>
                </a:cubicBezTo>
                <a:lnTo>
                  <a:pt x="145512" y="2338466"/>
                </a:lnTo>
                <a:cubicBezTo>
                  <a:pt x="230836" y="2372596"/>
                  <a:pt x="196395" y="2356413"/>
                  <a:pt x="250443" y="2383436"/>
                </a:cubicBezTo>
                <a:lnTo>
                  <a:pt x="250443" y="2383436"/>
                </a:lnTo>
                <a:lnTo>
                  <a:pt x="310403" y="2563318"/>
                </a:lnTo>
                <a:lnTo>
                  <a:pt x="460305" y="2518348"/>
                </a:lnTo>
                <a:cubicBezTo>
                  <a:pt x="335915" y="2456152"/>
                  <a:pt x="385076" y="2458387"/>
                  <a:pt x="325394" y="2458387"/>
                </a:cubicBezTo>
                <a:lnTo>
                  <a:pt x="250443" y="2293495"/>
                </a:lnTo>
                <a:cubicBezTo>
                  <a:pt x="266053" y="2168616"/>
                  <a:pt x="265433" y="2213859"/>
                  <a:pt x="265433" y="2158584"/>
                </a:cubicBezTo>
                <a:cubicBezTo>
                  <a:pt x="359294" y="2017792"/>
                  <a:pt x="317156" y="2061890"/>
                  <a:pt x="370364" y="2008682"/>
                </a:cubicBezTo>
                <a:lnTo>
                  <a:pt x="385354" y="1918741"/>
                </a:lnTo>
                <a:lnTo>
                  <a:pt x="280423" y="1843790"/>
                </a:lnTo>
                <a:lnTo>
                  <a:pt x="385354" y="1768839"/>
                </a:lnTo>
                <a:lnTo>
                  <a:pt x="385354" y="1663908"/>
                </a:lnTo>
                <a:cubicBezTo>
                  <a:pt x="451635" y="1630768"/>
                  <a:pt x="429514" y="1649729"/>
                  <a:pt x="460305" y="1618938"/>
                </a:cubicBezTo>
                <a:lnTo>
                  <a:pt x="430325" y="1558977"/>
                </a:lnTo>
                <a:lnTo>
                  <a:pt x="385354" y="1454046"/>
                </a:lnTo>
                <a:cubicBezTo>
                  <a:pt x="479904" y="1435136"/>
                  <a:pt x="434827" y="1439056"/>
                  <a:pt x="520266" y="1439056"/>
                </a:cubicBezTo>
                <a:lnTo>
                  <a:pt x="520266" y="1439056"/>
                </a:lnTo>
                <a:lnTo>
                  <a:pt x="550246" y="1379095"/>
                </a:lnTo>
                <a:cubicBezTo>
                  <a:pt x="534636" y="1254216"/>
                  <a:pt x="535256" y="1299459"/>
                  <a:pt x="535256" y="1244184"/>
                </a:cubicBezTo>
                <a:cubicBezTo>
                  <a:pt x="725097" y="1260004"/>
                  <a:pt x="654970" y="1259174"/>
                  <a:pt x="745118" y="1259174"/>
                </a:cubicBezTo>
                <a:cubicBezTo>
                  <a:pt x="899113" y="1151378"/>
                  <a:pt x="834027" y="1154243"/>
                  <a:pt x="910010" y="1154243"/>
                </a:cubicBezTo>
                <a:cubicBezTo>
                  <a:pt x="885026" y="1104276"/>
                  <a:pt x="858470" y="1055064"/>
                  <a:pt x="835059" y="1004341"/>
                </a:cubicBezTo>
                <a:cubicBezTo>
                  <a:pt x="828438" y="989994"/>
                  <a:pt x="820069" y="959371"/>
                  <a:pt x="805079" y="94438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1</a:t>
            </a:r>
          </a:p>
        </p:txBody>
      </p:sp>
      <p:sp>
        <p:nvSpPr>
          <p:cNvPr id="30" name="Овал 29"/>
          <p:cNvSpPr/>
          <p:nvPr/>
        </p:nvSpPr>
        <p:spPr>
          <a:xfrm>
            <a:off x="4572000" y="1928813"/>
            <a:ext cx="571500" cy="21431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31" name="Овал 30"/>
          <p:cNvSpPr/>
          <p:nvPr/>
        </p:nvSpPr>
        <p:spPr>
          <a:xfrm>
            <a:off x="4572000" y="2214563"/>
            <a:ext cx="571500" cy="21431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32" name="Овал 31"/>
          <p:cNvSpPr/>
          <p:nvPr/>
        </p:nvSpPr>
        <p:spPr>
          <a:xfrm>
            <a:off x="4572000" y="2500313"/>
            <a:ext cx="571500" cy="21431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33" name="Овал 32"/>
          <p:cNvSpPr/>
          <p:nvPr/>
        </p:nvSpPr>
        <p:spPr>
          <a:xfrm>
            <a:off x="4572000" y="2786063"/>
            <a:ext cx="571500" cy="21431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1423988" y="1514475"/>
            <a:ext cx="1042987" cy="784225"/>
          </a:xfrm>
          <a:custGeom>
            <a:avLst/>
            <a:gdLst>
              <a:gd name="connsiteX0" fmla="*/ 134911 w 1043678"/>
              <a:gd name="connsiteY0" fmla="*/ 14990 h 784228"/>
              <a:gd name="connsiteX1" fmla="*/ 44970 w 1043678"/>
              <a:gd name="connsiteY1" fmla="*/ 89941 h 784228"/>
              <a:gd name="connsiteX2" fmla="*/ 0 w 1043678"/>
              <a:gd name="connsiteY2" fmla="*/ 179882 h 784228"/>
              <a:gd name="connsiteX3" fmla="*/ 29980 w 1043678"/>
              <a:gd name="connsiteY3" fmla="*/ 254832 h 784228"/>
              <a:gd name="connsiteX4" fmla="*/ 44970 w 1043678"/>
              <a:gd name="connsiteY4" fmla="*/ 314793 h 784228"/>
              <a:gd name="connsiteX5" fmla="*/ 44970 w 1043678"/>
              <a:gd name="connsiteY5" fmla="*/ 314793 h 784228"/>
              <a:gd name="connsiteX6" fmla="*/ 149901 w 1043678"/>
              <a:gd name="connsiteY6" fmla="*/ 389744 h 784228"/>
              <a:gd name="connsiteX7" fmla="*/ 149901 w 1043678"/>
              <a:gd name="connsiteY7" fmla="*/ 389744 h 784228"/>
              <a:gd name="connsiteX8" fmla="*/ 239842 w 1043678"/>
              <a:gd name="connsiteY8" fmla="*/ 404734 h 784228"/>
              <a:gd name="connsiteX9" fmla="*/ 239842 w 1043678"/>
              <a:gd name="connsiteY9" fmla="*/ 404734 h 784228"/>
              <a:gd name="connsiteX10" fmla="*/ 344773 w 1043678"/>
              <a:gd name="connsiteY10" fmla="*/ 449704 h 784228"/>
              <a:gd name="connsiteX11" fmla="*/ 404734 w 1043678"/>
              <a:gd name="connsiteY11" fmla="*/ 434714 h 784228"/>
              <a:gd name="connsiteX12" fmla="*/ 434714 w 1043678"/>
              <a:gd name="connsiteY12" fmla="*/ 434714 h 784228"/>
              <a:gd name="connsiteX13" fmla="*/ 404734 w 1043678"/>
              <a:gd name="connsiteY13" fmla="*/ 524655 h 784228"/>
              <a:gd name="connsiteX14" fmla="*/ 404734 w 1043678"/>
              <a:gd name="connsiteY14" fmla="*/ 524655 h 784228"/>
              <a:gd name="connsiteX15" fmla="*/ 464695 w 1043678"/>
              <a:gd name="connsiteY15" fmla="*/ 644577 h 784228"/>
              <a:gd name="connsiteX16" fmla="*/ 464695 w 1043678"/>
              <a:gd name="connsiteY16" fmla="*/ 644577 h 784228"/>
              <a:gd name="connsiteX17" fmla="*/ 449704 w 1043678"/>
              <a:gd name="connsiteY17" fmla="*/ 749508 h 784228"/>
              <a:gd name="connsiteX18" fmla="*/ 449704 w 1043678"/>
              <a:gd name="connsiteY18" fmla="*/ 749508 h 784228"/>
              <a:gd name="connsiteX19" fmla="*/ 554636 w 1043678"/>
              <a:gd name="connsiteY19" fmla="*/ 764498 h 784228"/>
              <a:gd name="connsiteX20" fmla="*/ 644577 w 1043678"/>
              <a:gd name="connsiteY20" fmla="*/ 779488 h 784228"/>
              <a:gd name="connsiteX21" fmla="*/ 749508 w 1043678"/>
              <a:gd name="connsiteY21" fmla="*/ 704537 h 784228"/>
              <a:gd name="connsiteX22" fmla="*/ 704537 w 1043678"/>
              <a:gd name="connsiteY22" fmla="*/ 644577 h 784228"/>
              <a:gd name="connsiteX23" fmla="*/ 704537 w 1043678"/>
              <a:gd name="connsiteY23" fmla="*/ 644577 h 784228"/>
              <a:gd name="connsiteX24" fmla="*/ 674557 w 1043678"/>
              <a:gd name="connsiteY24" fmla="*/ 554636 h 784228"/>
              <a:gd name="connsiteX25" fmla="*/ 674557 w 1043678"/>
              <a:gd name="connsiteY25" fmla="*/ 554636 h 784228"/>
              <a:gd name="connsiteX26" fmla="*/ 809468 w 1043678"/>
              <a:gd name="connsiteY26" fmla="*/ 554636 h 784228"/>
              <a:gd name="connsiteX27" fmla="*/ 914400 w 1043678"/>
              <a:gd name="connsiteY27" fmla="*/ 554636 h 784228"/>
              <a:gd name="connsiteX28" fmla="*/ 914400 w 1043678"/>
              <a:gd name="connsiteY28" fmla="*/ 554636 h 784228"/>
              <a:gd name="connsiteX29" fmla="*/ 1034321 w 1043678"/>
              <a:gd name="connsiteY29" fmla="*/ 479685 h 784228"/>
              <a:gd name="connsiteX30" fmla="*/ 914400 w 1043678"/>
              <a:gd name="connsiteY30" fmla="*/ 449704 h 784228"/>
              <a:gd name="connsiteX31" fmla="*/ 944380 w 1043678"/>
              <a:gd name="connsiteY31" fmla="*/ 404734 h 784228"/>
              <a:gd name="connsiteX32" fmla="*/ 944380 w 1043678"/>
              <a:gd name="connsiteY32" fmla="*/ 404734 h 784228"/>
              <a:gd name="connsiteX33" fmla="*/ 1004341 w 1043678"/>
              <a:gd name="connsiteY33" fmla="*/ 299803 h 784228"/>
              <a:gd name="connsiteX34" fmla="*/ 1034321 w 1043678"/>
              <a:gd name="connsiteY34" fmla="*/ 284813 h 784228"/>
              <a:gd name="connsiteX35" fmla="*/ 944380 w 1043678"/>
              <a:gd name="connsiteY35" fmla="*/ 239842 h 784228"/>
              <a:gd name="connsiteX36" fmla="*/ 944380 w 1043678"/>
              <a:gd name="connsiteY36" fmla="*/ 239842 h 784228"/>
              <a:gd name="connsiteX37" fmla="*/ 884419 w 1043678"/>
              <a:gd name="connsiteY37" fmla="*/ 164891 h 784228"/>
              <a:gd name="connsiteX38" fmla="*/ 809468 w 1043678"/>
              <a:gd name="connsiteY38" fmla="*/ 119921 h 784228"/>
              <a:gd name="connsiteX39" fmla="*/ 674557 w 1043678"/>
              <a:gd name="connsiteY39" fmla="*/ 74950 h 784228"/>
              <a:gd name="connsiteX40" fmla="*/ 614596 w 1043678"/>
              <a:gd name="connsiteY40" fmla="*/ 119921 h 784228"/>
              <a:gd name="connsiteX41" fmla="*/ 614596 w 1043678"/>
              <a:gd name="connsiteY41" fmla="*/ 119921 h 784228"/>
              <a:gd name="connsiteX42" fmla="*/ 509665 w 1043678"/>
              <a:gd name="connsiteY42" fmla="*/ 119921 h 784228"/>
              <a:gd name="connsiteX43" fmla="*/ 389744 w 1043678"/>
              <a:gd name="connsiteY43" fmla="*/ 104931 h 784228"/>
              <a:gd name="connsiteX44" fmla="*/ 344773 w 1043678"/>
              <a:gd name="connsiteY44" fmla="*/ 104931 h 784228"/>
              <a:gd name="connsiteX45" fmla="*/ 344773 w 1043678"/>
              <a:gd name="connsiteY45" fmla="*/ 104931 h 784228"/>
              <a:gd name="connsiteX46" fmla="*/ 254832 w 1043678"/>
              <a:gd name="connsiteY46" fmla="*/ 0 h 784228"/>
              <a:gd name="connsiteX47" fmla="*/ 179882 w 1043678"/>
              <a:gd name="connsiteY47" fmla="*/ 89941 h 784228"/>
              <a:gd name="connsiteX48" fmla="*/ 179882 w 1043678"/>
              <a:gd name="connsiteY48" fmla="*/ 89941 h 784228"/>
              <a:gd name="connsiteX49" fmla="*/ 119921 w 1043678"/>
              <a:gd name="connsiteY49" fmla="*/ 224852 h 784228"/>
              <a:gd name="connsiteX50" fmla="*/ 104931 w 1043678"/>
              <a:gd name="connsiteY50" fmla="*/ 134911 h 784228"/>
              <a:gd name="connsiteX51" fmla="*/ 134911 w 1043678"/>
              <a:gd name="connsiteY51" fmla="*/ 14990 h 78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43678" h="784228">
                <a:moveTo>
                  <a:pt x="134911" y="14990"/>
                </a:moveTo>
                <a:lnTo>
                  <a:pt x="44970" y="89941"/>
                </a:lnTo>
                <a:lnTo>
                  <a:pt x="0" y="179882"/>
                </a:lnTo>
                <a:lnTo>
                  <a:pt x="29980" y="254832"/>
                </a:lnTo>
                <a:lnTo>
                  <a:pt x="44970" y="314793"/>
                </a:lnTo>
                <a:lnTo>
                  <a:pt x="44970" y="314793"/>
                </a:lnTo>
                <a:cubicBezTo>
                  <a:pt x="127074" y="413317"/>
                  <a:pt x="85015" y="422187"/>
                  <a:pt x="149901" y="389744"/>
                </a:cubicBezTo>
                <a:lnTo>
                  <a:pt x="149901" y="389744"/>
                </a:lnTo>
                <a:lnTo>
                  <a:pt x="239842" y="404734"/>
                </a:lnTo>
                <a:lnTo>
                  <a:pt x="239842" y="404734"/>
                </a:lnTo>
                <a:cubicBezTo>
                  <a:pt x="274819" y="419724"/>
                  <a:pt x="307333" y="442897"/>
                  <a:pt x="344773" y="449704"/>
                </a:cubicBezTo>
                <a:cubicBezTo>
                  <a:pt x="365043" y="453389"/>
                  <a:pt x="404734" y="434714"/>
                  <a:pt x="404734" y="434714"/>
                </a:cubicBezTo>
                <a:lnTo>
                  <a:pt x="434714" y="434714"/>
                </a:lnTo>
                <a:cubicBezTo>
                  <a:pt x="402878" y="514304"/>
                  <a:pt x="404734" y="482757"/>
                  <a:pt x="404734" y="524655"/>
                </a:cubicBezTo>
                <a:lnTo>
                  <a:pt x="404734" y="524655"/>
                </a:lnTo>
                <a:cubicBezTo>
                  <a:pt x="467174" y="633925"/>
                  <a:pt x="464695" y="589301"/>
                  <a:pt x="464695" y="644577"/>
                </a:cubicBezTo>
                <a:lnTo>
                  <a:pt x="464695" y="644577"/>
                </a:lnTo>
                <a:cubicBezTo>
                  <a:pt x="448883" y="739447"/>
                  <a:pt x="449704" y="704124"/>
                  <a:pt x="449704" y="749508"/>
                </a:cubicBezTo>
                <a:lnTo>
                  <a:pt x="449704" y="749508"/>
                </a:lnTo>
                <a:cubicBezTo>
                  <a:pt x="484681" y="754505"/>
                  <a:pt x="519990" y="757569"/>
                  <a:pt x="554636" y="764498"/>
                </a:cubicBezTo>
                <a:cubicBezTo>
                  <a:pt x="653289" y="784228"/>
                  <a:pt x="546367" y="779488"/>
                  <a:pt x="644577" y="779488"/>
                </a:cubicBezTo>
                <a:cubicBezTo>
                  <a:pt x="728252" y="712547"/>
                  <a:pt x="690910" y="733835"/>
                  <a:pt x="749508" y="704537"/>
                </a:cubicBezTo>
                <a:cubicBezTo>
                  <a:pt x="769346" y="625187"/>
                  <a:pt x="785100" y="644577"/>
                  <a:pt x="704537" y="644577"/>
                </a:cubicBezTo>
                <a:lnTo>
                  <a:pt x="704537" y="644577"/>
                </a:lnTo>
                <a:cubicBezTo>
                  <a:pt x="639034" y="546321"/>
                  <a:pt x="608545" y="554636"/>
                  <a:pt x="674557" y="554636"/>
                </a:cubicBezTo>
                <a:lnTo>
                  <a:pt x="674557" y="554636"/>
                </a:lnTo>
                <a:lnTo>
                  <a:pt x="809468" y="554636"/>
                </a:lnTo>
                <a:lnTo>
                  <a:pt x="914400" y="554636"/>
                </a:lnTo>
                <a:lnTo>
                  <a:pt x="914400" y="554636"/>
                </a:lnTo>
                <a:cubicBezTo>
                  <a:pt x="1043678" y="506156"/>
                  <a:pt x="1034321" y="552357"/>
                  <a:pt x="1034321" y="479685"/>
                </a:cubicBezTo>
                <a:cubicBezTo>
                  <a:pt x="892385" y="463915"/>
                  <a:pt x="867414" y="496690"/>
                  <a:pt x="914400" y="449704"/>
                </a:cubicBezTo>
                <a:lnTo>
                  <a:pt x="944380" y="404734"/>
                </a:lnTo>
                <a:lnTo>
                  <a:pt x="944380" y="404734"/>
                </a:lnTo>
                <a:cubicBezTo>
                  <a:pt x="977893" y="304193"/>
                  <a:pt x="946094" y="328925"/>
                  <a:pt x="1004341" y="299803"/>
                </a:cubicBezTo>
                <a:lnTo>
                  <a:pt x="1034321" y="284813"/>
                </a:lnTo>
                <a:cubicBezTo>
                  <a:pt x="955085" y="237271"/>
                  <a:pt x="988506" y="239842"/>
                  <a:pt x="944380" y="239842"/>
                </a:cubicBezTo>
                <a:lnTo>
                  <a:pt x="944380" y="239842"/>
                </a:lnTo>
                <a:lnTo>
                  <a:pt x="884419" y="164891"/>
                </a:lnTo>
                <a:cubicBezTo>
                  <a:pt x="820461" y="116923"/>
                  <a:pt x="849442" y="119921"/>
                  <a:pt x="809468" y="119921"/>
                </a:cubicBezTo>
                <a:cubicBezTo>
                  <a:pt x="729521" y="59960"/>
                  <a:pt x="774492" y="74950"/>
                  <a:pt x="674557" y="74950"/>
                </a:cubicBezTo>
                <a:cubicBezTo>
                  <a:pt x="639034" y="128236"/>
                  <a:pt x="662593" y="119921"/>
                  <a:pt x="614596" y="119921"/>
                </a:cubicBezTo>
                <a:lnTo>
                  <a:pt x="614596" y="119921"/>
                </a:lnTo>
                <a:lnTo>
                  <a:pt x="509665" y="119921"/>
                </a:lnTo>
                <a:cubicBezTo>
                  <a:pt x="420015" y="101991"/>
                  <a:pt x="460192" y="104931"/>
                  <a:pt x="389744" y="104931"/>
                </a:cubicBezTo>
                <a:lnTo>
                  <a:pt x="344773" y="104931"/>
                </a:lnTo>
                <a:lnTo>
                  <a:pt x="344773" y="104931"/>
                </a:lnTo>
                <a:lnTo>
                  <a:pt x="254832" y="0"/>
                </a:lnTo>
                <a:cubicBezTo>
                  <a:pt x="204114" y="84531"/>
                  <a:pt x="235921" y="61920"/>
                  <a:pt x="179882" y="89941"/>
                </a:cubicBezTo>
                <a:lnTo>
                  <a:pt x="179882" y="89941"/>
                </a:lnTo>
                <a:cubicBezTo>
                  <a:pt x="147191" y="220701"/>
                  <a:pt x="186755" y="191435"/>
                  <a:pt x="119921" y="224852"/>
                </a:cubicBezTo>
                <a:cubicBezTo>
                  <a:pt x="100191" y="165661"/>
                  <a:pt x="104931" y="195683"/>
                  <a:pt x="104931" y="134911"/>
                </a:cubicBezTo>
                <a:lnTo>
                  <a:pt x="134911" y="1499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4</a:t>
            </a:r>
          </a:p>
        </p:txBody>
      </p:sp>
      <p:sp>
        <p:nvSpPr>
          <p:cNvPr id="36" name="Овал 35"/>
          <p:cNvSpPr/>
          <p:nvPr/>
        </p:nvSpPr>
        <p:spPr>
          <a:xfrm>
            <a:off x="4572000" y="3071813"/>
            <a:ext cx="571500" cy="21431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2324100" y="1814513"/>
            <a:ext cx="388938" cy="465137"/>
          </a:xfrm>
          <a:custGeom>
            <a:avLst/>
            <a:gdLst>
              <a:gd name="connsiteX0" fmla="*/ 119922 w 389745"/>
              <a:gd name="connsiteY0" fmla="*/ 0 h 465589"/>
              <a:gd name="connsiteX1" fmla="*/ 44971 w 389745"/>
              <a:gd name="connsiteY1" fmla="*/ 74951 h 465589"/>
              <a:gd name="connsiteX2" fmla="*/ 0 w 389745"/>
              <a:gd name="connsiteY2" fmla="*/ 164892 h 465589"/>
              <a:gd name="connsiteX3" fmla="*/ 104932 w 389745"/>
              <a:gd name="connsiteY3" fmla="*/ 194872 h 465589"/>
              <a:gd name="connsiteX4" fmla="*/ 104932 w 389745"/>
              <a:gd name="connsiteY4" fmla="*/ 194872 h 465589"/>
              <a:gd name="connsiteX5" fmla="*/ 134912 w 389745"/>
              <a:gd name="connsiteY5" fmla="*/ 239842 h 465589"/>
              <a:gd name="connsiteX6" fmla="*/ 149902 w 389745"/>
              <a:gd name="connsiteY6" fmla="*/ 329783 h 465589"/>
              <a:gd name="connsiteX7" fmla="*/ 209863 w 389745"/>
              <a:gd name="connsiteY7" fmla="*/ 434715 h 465589"/>
              <a:gd name="connsiteX8" fmla="*/ 209863 w 389745"/>
              <a:gd name="connsiteY8" fmla="*/ 434715 h 465589"/>
              <a:gd name="connsiteX9" fmla="*/ 389745 w 389745"/>
              <a:gd name="connsiteY9" fmla="*/ 464695 h 465589"/>
              <a:gd name="connsiteX10" fmla="*/ 389745 w 389745"/>
              <a:gd name="connsiteY10" fmla="*/ 464695 h 465589"/>
              <a:gd name="connsiteX11" fmla="*/ 344774 w 389745"/>
              <a:gd name="connsiteY11" fmla="*/ 359764 h 465589"/>
              <a:gd name="connsiteX12" fmla="*/ 299804 w 389745"/>
              <a:gd name="connsiteY12" fmla="*/ 329783 h 465589"/>
              <a:gd name="connsiteX13" fmla="*/ 269823 w 389745"/>
              <a:gd name="connsiteY13" fmla="*/ 329783 h 465589"/>
              <a:gd name="connsiteX14" fmla="*/ 254833 w 389745"/>
              <a:gd name="connsiteY14" fmla="*/ 239842 h 465589"/>
              <a:gd name="connsiteX15" fmla="*/ 254833 w 389745"/>
              <a:gd name="connsiteY15" fmla="*/ 239842 h 465589"/>
              <a:gd name="connsiteX16" fmla="*/ 314794 w 389745"/>
              <a:gd name="connsiteY16" fmla="*/ 209862 h 465589"/>
              <a:gd name="connsiteX17" fmla="*/ 344774 w 389745"/>
              <a:gd name="connsiteY17" fmla="*/ 164892 h 465589"/>
              <a:gd name="connsiteX18" fmla="*/ 314794 w 389745"/>
              <a:gd name="connsiteY18" fmla="*/ 134911 h 465589"/>
              <a:gd name="connsiteX19" fmla="*/ 254833 w 389745"/>
              <a:gd name="connsiteY19" fmla="*/ 104931 h 465589"/>
              <a:gd name="connsiteX20" fmla="*/ 254833 w 389745"/>
              <a:gd name="connsiteY20" fmla="*/ 104931 h 465589"/>
              <a:gd name="connsiteX21" fmla="*/ 224853 w 389745"/>
              <a:gd name="connsiteY21" fmla="*/ 29980 h 465589"/>
              <a:gd name="connsiteX22" fmla="*/ 179882 w 389745"/>
              <a:gd name="connsiteY22" fmla="*/ 14990 h 465589"/>
              <a:gd name="connsiteX23" fmla="*/ 119922 w 389745"/>
              <a:gd name="connsiteY23" fmla="*/ 0 h 46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9745" h="465589">
                <a:moveTo>
                  <a:pt x="119922" y="0"/>
                </a:moveTo>
                <a:cubicBezTo>
                  <a:pt x="41069" y="63082"/>
                  <a:pt x="44971" y="27965"/>
                  <a:pt x="44971" y="74951"/>
                </a:cubicBezTo>
                <a:lnTo>
                  <a:pt x="0" y="164892"/>
                </a:lnTo>
                <a:cubicBezTo>
                  <a:pt x="94682" y="196452"/>
                  <a:pt x="58339" y="194872"/>
                  <a:pt x="104932" y="194872"/>
                </a:cubicBezTo>
                <a:lnTo>
                  <a:pt x="104932" y="194872"/>
                </a:lnTo>
                <a:lnTo>
                  <a:pt x="134912" y="239842"/>
                </a:lnTo>
                <a:lnTo>
                  <a:pt x="149902" y="329783"/>
                </a:lnTo>
                <a:cubicBezTo>
                  <a:pt x="198033" y="426045"/>
                  <a:pt x="171172" y="396022"/>
                  <a:pt x="209863" y="434715"/>
                </a:cubicBezTo>
                <a:lnTo>
                  <a:pt x="209863" y="434715"/>
                </a:lnTo>
                <a:cubicBezTo>
                  <a:pt x="379671" y="465589"/>
                  <a:pt x="318890" y="464695"/>
                  <a:pt x="389745" y="464695"/>
                </a:cubicBezTo>
                <a:lnTo>
                  <a:pt x="389745" y="464695"/>
                </a:lnTo>
                <a:cubicBezTo>
                  <a:pt x="374755" y="429718"/>
                  <a:pt x="367606" y="390207"/>
                  <a:pt x="344774" y="359764"/>
                </a:cubicBezTo>
                <a:cubicBezTo>
                  <a:pt x="295063" y="293483"/>
                  <a:pt x="299804" y="376296"/>
                  <a:pt x="299804" y="329783"/>
                </a:cubicBezTo>
                <a:lnTo>
                  <a:pt x="269823" y="329783"/>
                </a:lnTo>
                <a:cubicBezTo>
                  <a:pt x="253853" y="249933"/>
                  <a:pt x="254833" y="280311"/>
                  <a:pt x="254833" y="239842"/>
                </a:cubicBezTo>
                <a:lnTo>
                  <a:pt x="254833" y="239842"/>
                </a:lnTo>
                <a:cubicBezTo>
                  <a:pt x="274820" y="229849"/>
                  <a:pt x="297627" y="224168"/>
                  <a:pt x="314794" y="209862"/>
                </a:cubicBezTo>
                <a:cubicBezTo>
                  <a:pt x="328634" y="198329"/>
                  <a:pt x="344774" y="164892"/>
                  <a:pt x="344774" y="164892"/>
                </a:cubicBezTo>
                <a:lnTo>
                  <a:pt x="314794" y="134911"/>
                </a:lnTo>
                <a:lnTo>
                  <a:pt x="254833" y="104931"/>
                </a:lnTo>
                <a:lnTo>
                  <a:pt x="254833" y="104931"/>
                </a:lnTo>
                <a:lnTo>
                  <a:pt x="224853" y="29980"/>
                </a:lnTo>
                <a:lnTo>
                  <a:pt x="179882" y="14990"/>
                </a:lnTo>
                <a:lnTo>
                  <a:pt x="119922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Овал 38"/>
          <p:cNvSpPr/>
          <p:nvPr/>
        </p:nvSpPr>
        <p:spPr>
          <a:xfrm>
            <a:off x="4572000" y="3357563"/>
            <a:ext cx="571500" cy="21431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</a:t>
            </a:r>
          </a:p>
        </p:txBody>
      </p:sp>
      <p:sp>
        <p:nvSpPr>
          <p:cNvPr id="40" name="Полилиния 39"/>
          <p:cNvSpPr/>
          <p:nvPr/>
        </p:nvSpPr>
        <p:spPr>
          <a:xfrm>
            <a:off x="2246313" y="3905250"/>
            <a:ext cx="617537" cy="642938"/>
          </a:xfrm>
          <a:custGeom>
            <a:avLst/>
            <a:gdLst>
              <a:gd name="connsiteX0" fmla="*/ 286828 w 616611"/>
              <a:gd name="connsiteY0" fmla="*/ 592039 h 643331"/>
              <a:gd name="connsiteX1" fmla="*/ 346788 w 616611"/>
              <a:gd name="connsiteY1" fmla="*/ 637010 h 643331"/>
              <a:gd name="connsiteX2" fmla="*/ 451720 w 616611"/>
              <a:gd name="connsiteY2" fmla="*/ 622020 h 643331"/>
              <a:gd name="connsiteX3" fmla="*/ 496690 w 616611"/>
              <a:gd name="connsiteY3" fmla="*/ 592039 h 643331"/>
              <a:gd name="connsiteX4" fmla="*/ 526670 w 616611"/>
              <a:gd name="connsiteY4" fmla="*/ 547069 h 643331"/>
              <a:gd name="connsiteX5" fmla="*/ 526670 w 616611"/>
              <a:gd name="connsiteY5" fmla="*/ 547069 h 643331"/>
              <a:gd name="connsiteX6" fmla="*/ 586631 w 616611"/>
              <a:gd name="connsiteY6" fmla="*/ 412157 h 643331"/>
              <a:gd name="connsiteX7" fmla="*/ 616611 w 616611"/>
              <a:gd name="connsiteY7" fmla="*/ 367187 h 643331"/>
              <a:gd name="connsiteX8" fmla="*/ 616611 w 616611"/>
              <a:gd name="connsiteY8" fmla="*/ 367187 h 643331"/>
              <a:gd name="connsiteX9" fmla="*/ 511680 w 616611"/>
              <a:gd name="connsiteY9" fmla="*/ 292236 h 643331"/>
              <a:gd name="connsiteX10" fmla="*/ 451720 w 616611"/>
              <a:gd name="connsiteY10" fmla="*/ 247265 h 643331"/>
              <a:gd name="connsiteX11" fmla="*/ 451720 w 616611"/>
              <a:gd name="connsiteY11" fmla="*/ 247265 h 643331"/>
              <a:gd name="connsiteX12" fmla="*/ 376769 w 616611"/>
              <a:gd name="connsiteY12" fmla="*/ 157324 h 643331"/>
              <a:gd name="connsiteX13" fmla="*/ 331798 w 616611"/>
              <a:gd name="connsiteY13" fmla="*/ 82374 h 643331"/>
              <a:gd name="connsiteX14" fmla="*/ 301818 w 616611"/>
              <a:gd name="connsiteY14" fmla="*/ 37403 h 643331"/>
              <a:gd name="connsiteX15" fmla="*/ 166906 w 616611"/>
              <a:gd name="connsiteY15" fmla="*/ 7423 h 643331"/>
              <a:gd name="connsiteX16" fmla="*/ 166906 w 616611"/>
              <a:gd name="connsiteY16" fmla="*/ 7423 h 643331"/>
              <a:gd name="connsiteX17" fmla="*/ 17005 w 616611"/>
              <a:gd name="connsiteY17" fmla="*/ 97364 h 643331"/>
              <a:gd name="connsiteX18" fmla="*/ 17005 w 616611"/>
              <a:gd name="connsiteY18" fmla="*/ 97364 h 643331"/>
              <a:gd name="connsiteX19" fmla="*/ 46985 w 616611"/>
              <a:gd name="connsiteY19" fmla="*/ 247265 h 643331"/>
              <a:gd name="connsiteX20" fmla="*/ 106946 w 616611"/>
              <a:gd name="connsiteY20" fmla="*/ 337206 h 643331"/>
              <a:gd name="connsiteX21" fmla="*/ 211877 w 616611"/>
              <a:gd name="connsiteY21" fmla="*/ 382177 h 643331"/>
              <a:gd name="connsiteX22" fmla="*/ 211877 w 616611"/>
              <a:gd name="connsiteY22" fmla="*/ 382177 h 643331"/>
              <a:gd name="connsiteX23" fmla="*/ 316808 w 616611"/>
              <a:gd name="connsiteY23" fmla="*/ 442138 h 643331"/>
              <a:gd name="connsiteX24" fmla="*/ 316808 w 616611"/>
              <a:gd name="connsiteY24" fmla="*/ 442138 h 643331"/>
              <a:gd name="connsiteX25" fmla="*/ 346788 w 616611"/>
              <a:gd name="connsiteY25" fmla="*/ 532079 h 643331"/>
              <a:gd name="connsiteX26" fmla="*/ 286828 w 616611"/>
              <a:gd name="connsiteY26" fmla="*/ 592039 h 64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16611" h="643331">
                <a:moveTo>
                  <a:pt x="286828" y="592039"/>
                </a:moveTo>
                <a:cubicBezTo>
                  <a:pt x="286828" y="609527"/>
                  <a:pt x="322207" y="632541"/>
                  <a:pt x="346788" y="637010"/>
                </a:cubicBezTo>
                <a:cubicBezTo>
                  <a:pt x="381550" y="643331"/>
                  <a:pt x="451720" y="622020"/>
                  <a:pt x="451720" y="622020"/>
                </a:cubicBezTo>
                <a:cubicBezTo>
                  <a:pt x="466710" y="612026"/>
                  <a:pt x="483951" y="604778"/>
                  <a:pt x="496690" y="592039"/>
                </a:cubicBezTo>
                <a:cubicBezTo>
                  <a:pt x="509429" y="579300"/>
                  <a:pt x="526670" y="547069"/>
                  <a:pt x="526670" y="547069"/>
                </a:cubicBezTo>
                <a:lnTo>
                  <a:pt x="526670" y="547069"/>
                </a:lnTo>
                <a:cubicBezTo>
                  <a:pt x="591589" y="433461"/>
                  <a:pt x="586631" y="482423"/>
                  <a:pt x="586631" y="412157"/>
                </a:cubicBezTo>
                <a:lnTo>
                  <a:pt x="616611" y="367187"/>
                </a:lnTo>
                <a:lnTo>
                  <a:pt x="616611" y="367187"/>
                </a:lnTo>
                <a:cubicBezTo>
                  <a:pt x="486229" y="318293"/>
                  <a:pt x="477598" y="360401"/>
                  <a:pt x="511680" y="292236"/>
                </a:cubicBezTo>
                <a:cubicBezTo>
                  <a:pt x="491950" y="233044"/>
                  <a:pt x="512491" y="247265"/>
                  <a:pt x="451720" y="247265"/>
                </a:cubicBezTo>
                <a:lnTo>
                  <a:pt x="451720" y="247265"/>
                </a:lnTo>
                <a:cubicBezTo>
                  <a:pt x="373236" y="168782"/>
                  <a:pt x="376769" y="207647"/>
                  <a:pt x="376769" y="157324"/>
                </a:cubicBezTo>
                <a:lnTo>
                  <a:pt x="331798" y="82374"/>
                </a:lnTo>
                <a:lnTo>
                  <a:pt x="301818" y="37403"/>
                </a:lnTo>
                <a:cubicBezTo>
                  <a:pt x="208310" y="0"/>
                  <a:pt x="253775" y="7423"/>
                  <a:pt x="166906" y="7423"/>
                </a:cubicBezTo>
                <a:lnTo>
                  <a:pt x="166906" y="7423"/>
                </a:lnTo>
                <a:cubicBezTo>
                  <a:pt x="12536" y="84609"/>
                  <a:pt x="17005" y="26509"/>
                  <a:pt x="17005" y="97364"/>
                </a:cubicBezTo>
                <a:lnTo>
                  <a:pt x="17005" y="97364"/>
                </a:lnTo>
                <a:cubicBezTo>
                  <a:pt x="32775" y="239298"/>
                  <a:pt x="0" y="200280"/>
                  <a:pt x="46985" y="247265"/>
                </a:cubicBezTo>
                <a:cubicBezTo>
                  <a:pt x="110067" y="326118"/>
                  <a:pt x="106946" y="290221"/>
                  <a:pt x="106946" y="337206"/>
                </a:cubicBezTo>
                <a:cubicBezTo>
                  <a:pt x="190466" y="387319"/>
                  <a:pt x="152761" y="382177"/>
                  <a:pt x="211877" y="382177"/>
                </a:cubicBezTo>
                <a:lnTo>
                  <a:pt x="211877" y="382177"/>
                </a:lnTo>
                <a:cubicBezTo>
                  <a:pt x="308139" y="430307"/>
                  <a:pt x="278117" y="403445"/>
                  <a:pt x="316808" y="442138"/>
                </a:cubicBezTo>
                <a:lnTo>
                  <a:pt x="316808" y="442138"/>
                </a:lnTo>
                <a:cubicBezTo>
                  <a:pt x="326801" y="472118"/>
                  <a:pt x="350708" y="500721"/>
                  <a:pt x="346788" y="532079"/>
                </a:cubicBezTo>
                <a:cubicBezTo>
                  <a:pt x="344553" y="549956"/>
                  <a:pt x="286828" y="574551"/>
                  <a:pt x="286828" y="59203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1" name="Овал 40"/>
          <p:cNvSpPr/>
          <p:nvPr/>
        </p:nvSpPr>
        <p:spPr>
          <a:xfrm>
            <a:off x="4572000" y="3929063"/>
            <a:ext cx="571500" cy="21431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42" name="Овал 41"/>
          <p:cNvSpPr/>
          <p:nvPr/>
        </p:nvSpPr>
        <p:spPr>
          <a:xfrm>
            <a:off x="4572000" y="4214813"/>
            <a:ext cx="571500" cy="21431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8</a:t>
            </a:r>
          </a:p>
        </p:txBody>
      </p:sp>
      <p:sp>
        <p:nvSpPr>
          <p:cNvPr id="43" name="Полилиния 42"/>
          <p:cNvSpPr/>
          <p:nvPr/>
        </p:nvSpPr>
        <p:spPr>
          <a:xfrm>
            <a:off x="2593975" y="1962150"/>
            <a:ext cx="296863" cy="255588"/>
          </a:xfrm>
          <a:custGeom>
            <a:avLst/>
            <a:gdLst>
              <a:gd name="connsiteX0" fmla="*/ 284813 w 297305"/>
              <a:gd name="connsiteY0" fmla="*/ 46183 h 255187"/>
              <a:gd name="connsiteX1" fmla="*/ 179882 w 297305"/>
              <a:gd name="connsiteY1" fmla="*/ 1212 h 255187"/>
              <a:gd name="connsiteX2" fmla="*/ 164892 w 297305"/>
              <a:gd name="connsiteY2" fmla="*/ 1212 h 255187"/>
              <a:gd name="connsiteX3" fmla="*/ 119922 w 297305"/>
              <a:gd name="connsiteY3" fmla="*/ 1212 h 255187"/>
              <a:gd name="connsiteX4" fmla="*/ 74951 w 297305"/>
              <a:gd name="connsiteY4" fmla="*/ 1212 h 255187"/>
              <a:gd name="connsiteX5" fmla="*/ 0 w 297305"/>
              <a:gd name="connsiteY5" fmla="*/ 76163 h 255187"/>
              <a:gd name="connsiteX6" fmla="*/ 0 w 297305"/>
              <a:gd name="connsiteY6" fmla="*/ 76163 h 255187"/>
              <a:gd name="connsiteX7" fmla="*/ 89941 w 297305"/>
              <a:gd name="connsiteY7" fmla="*/ 211075 h 255187"/>
              <a:gd name="connsiteX8" fmla="*/ 89941 w 297305"/>
              <a:gd name="connsiteY8" fmla="*/ 211075 h 255187"/>
              <a:gd name="connsiteX9" fmla="*/ 209863 w 297305"/>
              <a:gd name="connsiteY9" fmla="*/ 226065 h 255187"/>
              <a:gd name="connsiteX10" fmla="*/ 254833 w 297305"/>
              <a:gd name="connsiteY10" fmla="*/ 196085 h 255187"/>
              <a:gd name="connsiteX11" fmla="*/ 254833 w 297305"/>
              <a:gd name="connsiteY11" fmla="*/ 196085 h 255187"/>
              <a:gd name="connsiteX12" fmla="*/ 284813 w 297305"/>
              <a:gd name="connsiteY12" fmla="*/ 46183 h 25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305" h="255187">
                <a:moveTo>
                  <a:pt x="284813" y="46183"/>
                </a:moveTo>
                <a:cubicBezTo>
                  <a:pt x="272321" y="13704"/>
                  <a:pt x="223994" y="12240"/>
                  <a:pt x="179882" y="1212"/>
                </a:cubicBezTo>
                <a:cubicBezTo>
                  <a:pt x="175035" y="0"/>
                  <a:pt x="169889" y="1212"/>
                  <a:pt x="164892" y="1212"/>
                </a:cubicBezTo>
                <a:lnTo>
                  <a:pt x="119922" y="1212"/>
                </a:lnTo>
                <a:lnTo>
                  <a:pt x="74951" y="1212"/>
                </a:lnTo>
                <a:cubicBezTo>
                  <a:pt x="11869" y="80065"/>
                  <a:pt x="46986" y="76163"/>
                  <a:pt x="0" y="76163"/>
                </a:cubicBezTo>
                <a:lnTo>
                  <a:pt x="0" y="76163"/>
                </a:lnTo>
                <a:cubicBezTo>
                  <a:pt x="92939" y="200082"/>
                  <a:pt x="89941" y="146118"/>
                  <a:pt x="89941" y="211075"/>
                </a:cubicBezTo>
                <a:lnTo>
                  <a:pt x="89941" y="211075"/>
                </a:lnTo>
                <a:cubicBezTo>
                  <a:pt x="190482" y="244588"/>
                  <a:pt x="151616" y="255187"/>
                  <a:pt x="209863" y="226065"/>
                </a:cubicBezTo>
                <a:lnTo>
                  <a:pt x="254833" y="196085"/>
                </a:lnTo>
                <a:lnTo>
                  <a:pt x="254833" y="196085"/>
                </a:lnTo>
                <a:cubicBezTo>
                  <a:pt x="295900" y="134484"/>
                  <a:pt x="297305" y="78662"/>
                  <a:pt x="284813" y="46183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9</a:t>
            </a:r>
          </a:p>
        </p:txBody>
      </p:sp>
      <p:sp>
        <p:nvSpPr>
          <p:cNvPr id="44" name="Овал 43"/>
          <p:cNvSpPr/>
          <p:nvPr/>
        </p:nvSpPr>
        <p:spPr>
          <a:xfrm>
            <a:off x="4572000" y="4500563"/>
            <a:ext cx="571500" cy="21431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9</a:t>
            </a:r>
          </a:p>
        </p:txBody>
      </p:sp>
      <p:sp>
        <p:nvSpPr>
          <p:cNvPr id="45" name="Полилиния 44"/>
          <p:cNvSpPr/>
          <p:nvPr/>
        </p:nvSpPr>
        <p:spPr>
          <a:xfrm>
            <a:off x="2547938" y="4751388"/>
            <a:ext cx="352425" cy="352425"/>
          </a:xfrm>
          <a:custGeom>
            <a:avLst/>
            <a:gdLst>
              <a:gd name="connsiteX0" fmla="*/ 30960 w 352950"/>
              <a:gd name="connsiteY0" fmla="*/ 299803 h 351276"/>
              <a:gd name="connsiteX1" fmla="*/ 75931 w 352950"/>
              <a:gd name="connsiteY1" fmla="*/ 344774 h 351276"/>
              <a:gd name="connsiteX2" fmla="*/ 165872 w 352950"/>
              <a:gd name="connsiteY2" fmla="*/ 344774 h 351276"/>
              <a:gd name="connsiteX3" fmla="*/ 270803 w 352950"/>
              <a:gd name="connsiteY3" fmla="*/ 314793 h 351276"/>
              <a:gd name="connsiteX4" fmla="*/ 345754 w 352950"/>
              <a:gd name="connsiteY4" fmla="*/ 269823 h 351276"/>
              <a:gd name="connsiteX5" fmla="*/ 345754 w 352950"/>
              <a:gd name="connsiteY5" fmla="*/ 269823 h 351276"/>
              <a:gd name="connsiteX6" fmla="*/ 285793 w 352950"/>
              <a:gd name="connsiteY6" fmla="*/ 119921 h 351276"/>
              <a:gd name="connsiteX7" fmla="*/ 210842 w 352950"/>
              <a:gd name="connsiteY7" fmla="*/ 59961 h 351276"/>
              <a:gd name="connsiteX8" fmla="*/ 150882 w 352950"/>
              <a:gd name="connsiteY8" fmla="*/ 0 h 351276"/>
              <a:gd name="connsiteX9" fmla="*/ 150882 w 352950"/>
              <a:gd name="connsiteY9" fmla="*/ 0 h 351276"/>
              <a:gd name="connsiteX10" fmla="*/ 60941 w 352950"/>
              <a:gd name="connsiteY10" fmla="*/ 14990 h 351276"/>
              <a:gd name="connsiteX11" fmla="*/ 15970 w 352950"/>
              <a:gd name="connsiteY11" fmla="*/ 89941 h 351276"/>
              <a:gd name="connsiteX12" fmla="*/ 980 w 352950"/>
              <a:gd name="connsiteY12" fmla="*/ 179882 h 351276"/>
              <a:gd name="connsiteX13" fmla="*/ 980 w 352950"/>
              <a:gd name="connsiteY13" fmla="*/ 179882 h 351276"/>
              <a:gd name="connsiteX14" fmla="*/ 30960 w 352950"/>
              <a:gd name="connsiteY14" fmla="*/ 299803 h 35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950" h="351276">
                <a:moveTo>
                  <a:pt x="30960" y="299803"/>
                </a:moveTo>
                <a:lnTo>
                  <a:pt x="75931" y="344774"/>
                </a:lnTo>
                <a:lnTo>
                  <a:pt x="165872" y="344774"/>
                </a:lnTo>
                <a:cubicBezTo>
                  <a:pt x="262783" y="328622"/>
                  <a:pt x="234322" y="351276"/>
                  <a:pt x="270803" y="314793"/>
                </a:cubicBezTo>
                <a:cubicBezTo>
                  <a:pt x="350393" y="282957"/>
                  <a:pt x="345754" y="311721"/>
                  <a:pt x="345754" y="269823"/>
                </a:cubicBezTo>
                <a:lnTo>
                  <a:pt x="345754" y="269823"/>
                </a:lnTo>
                <a:cubicBezTo>
                  <a:pt x="299347" y="115135"/>
                  <a:pt x="352950" y="119921"/>
                  <a:pt x="285793" y="119921"/>
                </a:cubicBezTo>
                <a:cubicBezTo>
                  <a:pt x="232921" y="67051"/>
                  <a:pt x="259783" y="84432"/>
                  <a:pt x="210842" y="59961"/>
                </a:cubicBezTo>
                <a:lnTo>
                  <a:pt x="150882" y="0"/>
                </a:lnTo>
                <a:lnTo>
                  <a:pt x="150882" y="0"/>
                </a:lnTo>
                <a:cubicBezTo>
                  <a:pt x="120902" y="4997"/>
                  <a:pt x="88126" y="1397"/>
                  <a:pt x="60941" y="14990"/>
                </a:cubicBezTo>
                <a:cubicBezTo>
                  <a:pt x="48881" y="21020"/>
                  <a:pt x="24060" y="73762"/>
                  <a:pt x="15970" y="89941"/>
                </a:cubicBezTo>
                <a:cubicBezTo>
                  <a:pt x="0" y="169792"/>
                  <a:pt x="980" y="139414"/>
                  <a:pt x="980" y="179882"/>
                </a:cubicBezTo>
                <a:lnTo>
                  <a:pt x="980" y="179882"/>
                </a:lnTo>
                <a:lnTo>
                  <a:pt x="30960" y="299803"/>
                </a:lnTo>
                <a:close/>
              </a:path>
            </a:pathLst>
          </a:cu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6" name="Овал 45"/>
          <p:cNvSpPr/>
          <p:nvPr/>
        </p:nvSpPr>
        <p:spPr>
          <a:xfrm>
            <a:off x="4572000" y="4786313"/>
            <a:ext cx="571500" cy="21431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10</a:t>
            </a:r>
          </a:p>
        </p:txBody>
      </p:sp>
      <p:sp>
        <p:nvSpPr>
          <p:cNvPr id="48" name="Овал 47"/>
          <p:cNvSpPr/>
          <p:nvPr/>
        </p:nvSpPr>
        <p:spPr>
          <a:xfrm>
            <a:off x="4572000" y="5072063"/>
            <a:ext cx="571500" cy="21431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11</a:t>
            </a:r>
          </a:p>
        </p:txBody>
      </p:sp>
      <p:sp>
        <p:nvSpPr>
          <p:cNvPr id="49" name="Полилиния 48"/>
          <p:cNvSpPr/>
          <p:nvPr/>
        </p:nvSpPr>
        <p:spPr>
          <a:xfrm>
            <a:off x="2878138" y="1993900"/>
            <a:ext cx="336550" cy="292100"/>
          </a:xfrm>
          <a:custGeom>
            <a:avLst/>
            <a:gdLst>
              <a:gd name="connsiteX0" fmla="*/ 0 w 196494"/>
              <a:gd name="connsiteY0" fmla="*/ 0 h 241810"/>
              <a:gd name="connsiteX1" fmla="*/ 0 w 196494"/>
              <a:gd name="connsiteY1" fmla="*/ 59960 h 241810"/>
              <a:gd name="connsiteX2" fmla="*/ 0 w 196494"/>
              <a:gd name="connsiteY2" fmla="*/ 134911 h 241810"/>
              <a:gd name="connsiteX3" fmla="*/ 14991 w 196494"/>
              <a:gd name="connsiteY3" fmla="*/ 194872 h 241810"/>
              <a:gd name="connsiteX4" fmla="*/ 14991 w 196494"/>
              <a:gd name="connsiteY4" fmla="*/ 194872 h 241810"/>
              <a:gd name="connsiteX5" fmla="*/ 134912 w 196494"/>
              <a:gd name="connsiteY5" fmla="*/ 239842 h 241810"/>
              <a:gd name="connsiteX6" fmla="*/ 194873 w 196494"/>
              <a:gd name="connsiteY6" fmla="*/ 179882 h 241810"/>
              <a:gd name="connsiteX7" fmla="*/ 194873 w 196494"/>
              <a:gd name="connsiteY7" fmla="*/ 179882 h 241810"/>
              <a:gd name="connsiteX8" fmla="*/ 149902 w 196494"/>
              <a:gd name="connsiteY8" fmla="*/ 89941 h 241810"/>
              <a:gd name="connsiteX9" fmla="*/ 74951 w 196494"/>
              <a:gd name="connsiteY9" fmla="*/ 29980 h 241810"/>
              <a:gd name="connsiteX10" fmla="*/ 0 w 196494"/>
              <a:gd name="connsiteY10" fmla="*/ 0 h 24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494" h="241810">
                <a:moveTo>
                  <a:pt x="0" y="0"/>
                </a:moveTo>
                <a:lnTo>
                  <a:pt x="0" y="59960"/>
                </a:lnTo>
                <a:lnTo>
                  <a:pt x="0" y="134911"/>
                </a:lnTo>
                <a:lnTo>
                  <a:pt x="14991" y="194872"/>
                </a:lnTo>
                <a:lnTo>
                  <a:pt x="14991" y="194872"/>
                </a:lnTo>
                <a:cubicBezTo>
                  <a:pt x="124515" y="241810"/>
                  <a:pt x="81868" y="239842"/>
                  <a:pt x="134912" y="239842"/>
                </a:cubicBezTo>
                <a:cubicBezTo>
                  <a:pt x="189179" y="203664"/>
                  <a:pt x="171825" y="225976"/>
                  <a:pt x="194873" y="179882"/>
                </a:cubicBezTo>
                <a:lnTo>
                  <a:pt x="194873" y="179882"/>
                </a:lnTo>
                <a:cubicBezTo>
                  <a:pt x="163312" y="85201"/>
                  <a:pt x="196494" y="89941"/>
                  <a:pt x="149902" y="89941"/>
                </a:cubicBezTo>
                <a:cubicBezTo>
                  <a:pt x="86408" y="26447"/>
                  <a:pt x="118207" y="29980"/>
                  <a:pt x="74951" y="2998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11</a:t>
            </a:r>
          </a:p>
        </p:txBody>
      </p:sp>
      <p:sp>
        <p:nvSpPr>
          <p:cNvPr id="50" name="Овал 49"/>
          <p:cNvSpPr/>
          <p:nvPr/>
        </p:nvSpPr>
        <p:spPr>
          <a:xfrm>
            <a:off x="4572000" y="5572125"/>
            <a:ext cx="571500" cy="21431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12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1571625" y="3786188"/>
            <a:ext cx="419100" cy="2847975"/>
          </a:xfrm>
          <a:custGeom>
            <a:avLst/>
            <a:gdLst>
              <a:gd name="connsiteX0" fmla="*/ 88597 w 418380"/>
              <a:gd name="connsiteY0" fmla="*/ 59960 h 2848131"/>
              <a:gd name="connsiteX1" fmla="*/ 103587 w 418380"/>
              <a:gd name="connsiteY1" fmla="*/ 0 h 2848131"/>
              <a:gd name="connsiteX2" fmla="*/ 163547 w 418380"/>
              <a:gd name="connsiteY2" fmla="*/ 119921 h 2848131"/>
              <a:gd name="connsiteX3" fmla="*/ 238498 w 418380"/>
              <a:gd name="connsiteY3" fmla="*/ 254832 h 2848131"/>
              <a:gd name="connsiteX4" fmla="*/ 238498 w 418380"/>
              <a:gd name="connsiteY4" fmla="*/ 254832 h 2848131"/>
              <a:gd name="connsiteX5" fmla="*/ 283469 w 418380"/>
              <a:gd name="connsiteY5" fmla="*/ 404734 h 2848131"/>
              <a:gd name="connsiteX6" fmla="*/ 283469 w 418380"/>
              <a:gd name="connsiteY6" fmla="*/ 404734 h 2848131"/>
              <a:gd name="connsiteX7" fmla="*/ 268478 w 418380"/>
              <a:gd name="connsiteY7" fmla="*/ 509665 h 2848131"/>
              <a:gd name="connsiteX8" fmla="*/ 223508 w 418380"/>
              <a:gd name="connsiteY8" fmla="*/ 584616 h 2848131"/>
              <a:gd name="connsiteX9" fmla="*/ 253488 w 418380"/>
              <a:gd name="connsiteY9" fmla="*/ 659567 h 2848131"/>
              <a:gd name="connsiteX10" fmla="*/ 193528 w 418380"/>
              <a:gd name="connsiteY10" fmla="*/ 749508 h 2848131"/>
              <a:gd name="connsiteX11" fmla="*/ 148557 w 418380"/>
              <a:gd name="connsiteY11" fmla="*/ 899409 h 2848131"/>
              <a:gd name="connsiteX12" fmla="*/ 148557 w 418380"/>
              <a:gd name="connsiteY12" fmla="*/ 929390 h 2848131"/>
              <a:gd name="connsiteX13" fmla="*/ 148557 w 418380"/>
              <a:gd name="connsiteY13" fmla="*/ 1034321 h 2848131"/>
              <a:gd name="connsiteX14" fmla="*/ 163547 w 418380"/>
              <a:gd name="connsiteY14" fmla="*/ 1154242 h 2848131"/>
              <a:gd name="connsiteX15" fmla="*/ 178538 w 418380"/>
              <a:gd name="connsiteY15" fmla="*/ 1259173 h 2848131"/>
              <a:gd name="connsiteX16" fmla="*/ 193528 w 418380"/>
              <a:gd name="connsiteY16" fmla="*/ 1394085 h 2848131"/>
              <a:gd name="connsiteX17" fmla="*/ 103587 w 418380"/>
              <a:gd name="connsiteY17" fmla="*/ 1499016 h 2848131"/>
              <a:gd name="connsiteX18" fmla="*/ 103587 w 418380"/>
              <a:gd name="connsiteY18" fmla="*/ 1663908 h 2848131"/>
              <a:gd name="connsiteX19" fmla="*/ 133567 w 418380"/>
              <a:gd name="connsiteY19" fmla="*/ 1828800 h 2848131"/>
              <a:gd name="connsiteX20" fmla="*/ 148557 w 418380"/>
              <a:gd name="connsiteY20" fmla="*/ 2008682 h 2848131"/>
              <a:gd name="connsiteX21" fmla="*/ 208518 w 418380"/>
              <a:gd name="connsiteY21" fmla="*/ 2053652 h 2848131"/>
              <a:gd name="connsiteX22" fmla="*/ 223508 w 418380"/>
              <a:gd name="connsiteY22" fmla="*/ 2098623 h 2848131"/>
              <a:gd name="connsiteX23" fmla="*/ 238498 w 418380"/>
              <a:gd name="connsiteY23" fmla="*/ 2188564 h 2848131"/>
              <a:gd name="connsiteX24" fmla="*/ 223508 w 418380"/>
              <a:gd name="connsiteY24" fmla="*/ 2233534 h 2848131"/>
              <a:gd name="connsiteX25" fmla="*/ 223508 w 418380"/>
              <a:gd name="connsiteY25" fmla="*/ 2263514 h 2848131"/>
              <a:gd name="connsiteX26" fmla="*/ 193528 w 418380"/>
              <a:gd name="connsiteY26" fmla="*/ 2308485 h 2848131"/>
              <a:gd name="connsiteX27" fmla="*/ 178538 w 418380"/>
              <a:gd name="connsiteY27" fmla="*/ 2353455 h 2848131"/>
              <a:gd name="connsiteX28" fmla="*/ 163547 w 418380"/>
              <a:gd name="connsiteY28" fmla="*/ 2383436 h 2848131"/>
              <a:gd name="connsiteX29" fmla="*/ 133567 w 418380"/>
              <a:gd name="connsiteY29" fmla="*/ 2548328 h 2848131"/>
              <a:gd name="connsiteX30" fmla="*/ 253488 w 418380"/>
              <a:gd name="connsiteY30" fmla="*/ 2593298 h 2848131"/>
              <a:gd name="connsiteX31" fmla="*/ 343429 w 418380"/>
              <a:gd name="connsiteY31" fmla="*/ 2638268 h 2848131"/>
              <a:gd name="connsiteX32" fmla="*/ 373410 w 418380"/>
              <a:gd name="connsiteY32" fmla="*/ 2683239 h 2848131"/>
              <a:gd name="connsiteX33" fmla="*/ 418380 w 418380"/>
              <a:gd name="connsiteY33" fmla="*/ 2758190 h 2848131"/>
              <a:gd name="connsiteX34" fmla="*/ 418380 w 418380"/>
              <a:gd name="connsiteY34" fmla="*/ 2848131 h 2848131"/>
              <a:gd name="connsiteX35" fmla="*/ 283469 w 418380"/>
              <a:gd name="connsiteY35" fmla="*/ 2788170 h 2848131"/>
              <a:gd name="connsiteX36" fmla="*/ 193528 w 418380"/>
              <a:gd name="connsiteY36" fmla="*/ 2713219 h 2848131"/>
              <a:gd name="connsiteX37" fmla="*/ 193528 w 418380"/>
              <a:gd name="connsiteY37" fmla="*/ 2713219 h 2848131"/>
              <a:gd name="connsiteX38" fmla="*/ 58616 w 418380"/>
              <a:gd name="connsiteY38" fmla="*/ 2428406 h 2848131"/>
              <a:gd name="connsiteX39" fmla="*/ 88597 w 418380"/>
              <a:gd name="connsiteY39" fmla="*/ 2323475 h 2848131"/>
              <a:gd name="connsiteX40" fmla="*/ 103587 w 418380"/>
              <a:gd name="connsiteY40" fmla="*/ 2218544 h 2848131"/>
              <a:gd name="connsiteX41" fmla="*/ 28636 w 418380"/>
              <a:gd name="connsiteY41" fmla="*/ 2233534 h 2848131"/>
              <a:gd name="connsiteX42" fmla="*/ 73606 w 418380"/>
              <a:gd name="connsiteY42" fmla="*/ 2188564 h 2848131"/>
              <a:gd name="connsiteX43" fmla="*/ 73606 w 418380"/>
              <a:gd name="connsiteY43" fmla="*/ 2188564 h 2848131"/>
              <a:gd name="connsiteX44" fmla="*/ 103587 w 418380"/>
              <a:gd name="connsiteY44" fmla="*/ 2038662 h 2848131"/>
              <a:gd name="connsiteX45" fmla="*/ 103587 w 418380"/>
              <a:gd name="connsiteY45" fmla="*/ 1993691 h 2848131"/>
              <a:gd name="connsiteX46" fmla="*/ 103587 w 418380"/>
              <a:gd name="connsiteY46" fmla="*/ 1993691 h 2848131"/>
              <a:gd name="connsiteX47" fmla="*/ 28636 w 418380"/>
              <a:gd name="connsiteY47" fmla="*/ 1828800 h 2848131"/>
              <a:gd name="connsiteX48" fmla="*/ 28636 w 418380"/>
              <a:gd name="connsiteY48" fmla="*/ 1693888 h 2848131"/>
              <a:gd name="connsiteX49" fmla="*/ 28636 w 418380"/>
              <a:gd name="connsiteY49" fmla="*/ 1528996 h 2848131"/>
              <a:gd name="connsiteX50" fmla="*/ 28636 w 418380"/>
              <a:gd name="connsiteY50" fmla="*/ 1528996 h 2848131"/>
              <a:gd name="connsiteX51" fmla="*/ 28636 w 418380"/>
              <a:gd name="connsiteY51" fmla="*/ 1319134 h 2848131"/>
              <a:gd name="connsiteX52" fmla="*/ 88597 w 418380"/>
              <a:gd name="connsiteY52" fmla="*/ 1244183 h 2848131"/>
              <a:gd name="connsiteX53" fmla="*/ 88597 w 418380"/>
              <a:gd name="connsiteY53" fmla="*/ 1214203 h 2848131"/>
              <a:gd name="connsiteX54" fmla="*/ 73606 w 418380"/>
              <a:gd name="connsiteY54" fmla="*/ 944380 h 2848131"/>
              <a:gd name="connsiteX55" fmla="*/ 58616 w 418380"/>
              <a:gd name="connsiteY55" fmla="*/ 749508 h 2848131"/>
              <a:gd name="connsiteX56" fmla="*/ 103587 w 418380"/>
              <a:gd name="connsiteY56" fmla="*/ 389744 h 2848131"/>
              <a:gd name="connsiteX57" fmla="*/ 103587 w 418380"/>
              <a:gd name="connsiteY57" fmla="*/ 224852 h 2848131"/>
              <a:gd name="connsiteX58" fmla="*/ 88597 w 418380"/>
              <a:gd name="connsiteY58" fmla="*/ 59960 h 284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18380" h="2848131">
                <a:moveTo>
                  <a:pt x="88597" y="59960"/>
                </a:moveTo>
                <a:lnTo>
                  <a:pt x="103587" y="0"/>
                </a:lnTo>
                <a:lnTo>
                  <a:pt x="163547" y="119921"/>
                </a:lnTo>
                <a:cubicBezTo>
                  <a:pt x="244307" y="232984"/>
                  <a:pt x="238498" y="181869"/>
                  <a:pt x="238498" y="254832"/>
                </a:cubicBezTo>
                <a:lnTo>
                  <a:pt x="238498" y="254832"/>
                </a:lnTo>
                <a:cubicBezTo>
                  <a:pt x="270011" y="396642"/>
                  <a:pt x="235902" y="357170"/>
                  <a:pt x="283469" y="404734"/>
                </a:cubicBezTo>
                <a:lnTo>
                  <a:pt x="283469" y="404734"/>
                </a:lnTo>
                <a:cubicBezTo>
                  <a:pt x="300296" y="505696"/>
                  <a:pt x="325644" y="481083"/>
                  <a:pt x="268478" y="509665"/>
                </a:cubicBezTo>
                <a:lnTo>
                  <a:pt x="223508" y="584616"/>
                </a:lnTo>
                <a:lnTo>
                  <a:pt x="253488" y="659567"/>
                </a:lnTo>
                <a:cubicBezTo>
                  <a:pt x="219359" y="744892"/>
                  <a:pt x="247575" y="722484"/>
                  <a:pt x="193528" y="749508"/>
                </a:cubicBezTo>
                <a:cubicBezTo>
                  <a:pt x="180199" y="789494"/>
                  <a:pt x="156109" y="854098"/>
                  <a:pt x="148557" y="899409"/>
                </a:cubicBezTo>
                <a:cubicBezTo>
                  <a:pt x="146914" y="909267"/>
                  <a:pt x="148557" y="919396"/>
                  <a:pt x="148557" y="929390"/>
                </a:cubicBezTo>
                <a:lnTo>
                  <a:pt x="148557" y="1034321"/>
                </a:lnTo>
                <a:cubicBezTo>
                  <a:pt x="165190" y="1134119"/>
                  <a:pt x="163547" y="1093868"/>
                  <a:pt x="163547" y="1154242"/>
                </a:cubicBezTo>
                <a:cubicBezTo>
                  <a:pt x="184859" y="1218174"/>
                  <a:pt x="178538" y="1183412"/>
                  <a:pt x="178538" y="1259173"/>
                </a:cubicBezTo>
                <a:cubicBezTo>
                  <a:pt x="197448" y="1353723"/>
                  <a:pt x="193528" y="1308646"/>
                  <a:pt x="193528" y="1394085"/>
                </a:cubicBezTo>
                <a:cubicBezTo>
                  <a:pt x="95910" y="1475434"/>
                  <a:pt x="103587" y="1430010"/>
                  <a:pt x="103587" y="1499016"/>
                </a:cubicBezTo>
                <a:lnTo>
                  <a:pt x="103587" y="1663908"/>
                </a:lnTo>
                <a:cubicBezTo>
                  <a:pt x="119811" y="1809924"/>
                  <a:pt x="98342" y="1758349"/>
                  <a:pt x="133567" y="1828800"/>
                </a:cubicBezTo>
                <a:cubicBezTo>
                  <a:pt x="151036" y="1968554"/>
                  <a:pt x="148557" y="1908436"/>
                  <a:pt x="148557" y="2008682"/>
                </a:cubicBezTo>
                <a:cubicBezTo>
                  <a:pt x="168544" y="2023672"/>
                  <a:pt x="192524" y="2034459"/>
                  <a:pt x="208518" y="2053652"/>
                </a:cubicBezTo>
                <a:cubicBezTo>
                  <a:pt x="218634" y="2065791"/>
                  <a:pt x="223508" y="2098623"/>
                  <a:pt x="223508" y="2098623"/>
                </a:cubicBezTo>
                <a:cubicBezTo>
                  <a:pt x="228505" y="2128603"/>
                  <a:pt x="238498" y="2158170"/>
                  <a:pt x="238498" y="2188564"/>
                </a:cubicBezTo>
                <a:cubicBezTo>
                  <a:pt x="238498" y="2204365"/>
                  <a:pt x="226607" y="2218040"/>
                  <a:pt x="223508" y="2233534"/>
                </a:cubicBezTo>
                <a:cubicBezTo>
                  <a:pt x="221548" y="2243333"/>
                  <a:pt x="223508" y="2253521"/>
                  <a:pt x="223508" y="2263514"/>
                </a:cubicBezTo>
                <a:cubicBezTo>
                  <a:pt x="213515" y="2278504"/>
                  <a:pt x="201585" y="2292371"/>
                  <a:pt x="193528" y="2308485"/>
                </a:cubicBezTo>
                <a:cubicBezTo>
                  <a:pt x="186462" y="2322618"/>
                  <a:pt x="184406" y="2338784"/>
                  <a:pt x="178538" y="2353455"/>
                </a:cubicBezTo>
                <a:cubicBezTo>
                  <a:pt x="174388" y="2363829"/>
                  <a:pt x="168544" y="2373442"/>
                  <a:pt x="163547" y="2383436"/>
                </a:cubicBezTo>
                <a:lnTo>
                  <a:pt x="133567" y="2548328"/>
                </a:lnTo>
                <a:cubicBezTo>
                  <a:pt x="234108" y="2581841"/>
                  <a:pt x="195242" y="2564175"/>
                  <a:pt x="253488" y="2593298"/>
                </a:cubicBezTo>
                <a:cubicBezTo>
                  <a:pt x="332724" y="2640839"/>
                  <a:pt x="299303" y="2638268"/>
                  <a:pt x="343429" y="2638268"/>
                </a:cubicBezTo>
                <a:lnTo>
                  <a:pt x="373410" y="2683239"/>
                </a:lnTo>
                <a:cubicBezTo>
                  <a:pt x="409588" y="2737506"/>
                  <a:pt x="395333" y="2712095"/>
                  <a:pt x="418380" y="2758190"/>
                </a:cubicBezTo>
                <a:lnTo>
                  <a:pt x="418380" y="2848131"/>
                </a:lnTo>
                <a:lnTo>
                  <a:pt x="283469" y="2788170"/>
                </a:lnTo>
                <a:cubicBezTo>
                  <a:pt x="204985" y="2709686"/>
                  <a:pt x="243850" y="2713219"/>
                  <a:pt x="193528" y="2713219"/>
                </a:cubicBezTo>
                <a:lnTo>
                  <a:pt x="193528" y="2713219"/>
                </a:lnTo>
                <a:cubicBezTo>
                  <a:pt x="51267" y="2460312"/>
                  <a:pt x="58616" y="2565105"/>
                  <a:pt x="58616" y="2428406"/>
                </a:cubicBezTo>
                <a:cubicBezTo>
                  <a:pt x="74768" y="2331495"/>
                  <a:pt x="52114" y="2359956"/>
                  <a:pt x="88597" y="2323475"/>
                </a:cubicBezTo>
                <a:cubicBezTo>
                  <a:pt x="104408" y="2228605"/>
                  <a:pt x="103587" y="2263928"/>
                  <a:pt x="103587" y="2218544"/>
                </a:cubicBezTo>
                <a:cubicBezTo>
                  <a:pt x="45209" y="2199085"/>
                  <a:pt x="69789" y="2192381"/>
                  <a:pt x="28636" y="2233534"/>
                </a:cubicBezTo>
                <a:cubicBezTo>
                  <a:pt x="61388" y="2184407"/>
                  <a:pt x="40600" y="2188564"/>
                  <a:pt x="73606" y="2188564"/>
                </a:cubicBezTo>
                <a:lnTo>
                  <a:pt x="73606" y="2188564"/>
                </a:lnTo>
                <a:cubicBezTo>
                  <a:pt x="106011" y="2058947"/>
                  <a:pt x="103587" y="2109846"/>
                  <a:pt x="103587" y="2038662"/>
                </a:cubicBezTo>
                <a:lnTo>
                  <a:pt x="103587" y="1993691"/>
                </a:lnTo>
                <a:lnTo>
                  <a:pt x="103587" y="1993691"/>
                </a:lnTo>
                <a:cubicBezTo>
                  <a:pt x="23783" y="1850044"/>
                  <a:pt x="28636" y="1910224"/>
                  <a:pt x="28636" y="1828800"/>
                </a:cubicBezTo>
                <a:lnTo>
                  <a:pt x="28636" y="1693888"/>
                </a:lnTo>
                <a:lnTo>
                  <a:pt x="28636" y="1528996"/>
                </a:lnTo>
                <a:lnTo>
                  <a:pt x="28636" y="1528996"/>
                </a:lnTo>
                <a:cubicBezTo>
                  <a:pt x="19308" y="1445046"/>
                  <a:pt x="0" y="1395498"/>
                  <a:pt x="28636" y="1319134"/>
                </a:cubicBezTo>
                <a:cubicBezTo>
                  <a:pt x="81950" y="1176963"/>
                  <a:pt x="33722" y="1353931"/>
                  <a:pt x="88597" y="1244183"/>
                </a:cubicBezTo>
                <a:cubicBezTo>
                  <a:pt x="93066" y="1235245"/>
                  <a:pt x="88597" y="1224196"/>
                  <a:pt x="88597" y="1214203"/>
                </a:cubicBezTo>
                <a:cubicBezTo>
                  <a:pt x="72983" y="964386"/>
                  <a:pt x="73606" y="1054464"/>
                  <a:pt x="73606" y="944380"/>
                </a:cubicBezTo>
                <a:cubicBezTo>
                  <a:pt x="52866" y="819938"/>
                  <a:pt x="58616" y="884833"/>
                  <a:pt x="58616" y="749508"/>
                </a:cubicBezTo>
                <a:cubicBezTo>
                  <a:pt x="127289" y="543492"/>
                  <a:pt x="103587" y="661999"/>
                  <a:pt x="103587" y="389744"/>
                </a:cubicBezTo>
                <a:lnTo>
                  <a:pt x="103587" y="224852"/>
                </a:lnTo>
                <a:lnTo>
                  <a:pt x="88597" y="5996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12</a:t>
            </a:r>
          </a:p>
        </p:txBody>
      </p:sp>
      <p:sp>
        <p:nvSpPr>
          <p:cNvPr id="51" name="Полилиния 50"/>
          <p:cNvSpPr/>
          <p:nvPr/>
        </p:nvSpPr>
        <p:spPr>
          <a:xfrm>
            <a:off x="969963" y="1525588"/>
            <a:ext cx="927100" cy="1157287"/>
          </a:xfrm>
          <a:custGeom>
            <a:avLst/>
            <a:gdLst>
              <a:gd name="connsiteX0" fmla="*/ 34087 w 927217"/>
              <a:gd name="connsiteY0" fmla="*/ 873143 h 1157956"/>
              <a:gd name="connsiteX1" fmla="*/ 183989 w 927217"/>
              <a:gd name="connsiteY1" fmla="*/ 903124 h 1157956"/>
              <a:gd name="connsiteX2" fmla="*/ 258939 w 927217"/>
              <a:gd name="connsiteY2" fmla="*/ 918114 h 1157956"/>
              <a:gd name="connsiteX3" fmla="*/ 258939 w 927217"/>
              <a:gd name="connsiteY3" fmla="*/ 918114 h 1157956"/>
              <a:gd name="connsiteX4" fmla="*/ 438821 w 927217"/>
              <a:gd name="connsiteY4" fmla="*/ 1097996 h 1157956"/>
              <a:gd name="connsiteX5" fmla="*/ 558743 w 927217"/>
              <a:gd name="connsiteY5" fmla="*/ 1142966 h 1157956"/>
              <a:gd name="connsiteX6" fmla="*/ 633694 w 927217"/>
              <a:gd name="connsiteY6" fmla="*/ 1112986 h 1157956"/>
              <a:gd name="connsiteX7" fmla="*/ 678664 w 927217"/>
              <a:gd name="connsiteY7" fmla="*/ 1127976 h 1157956"/>
              <a:gd name="connsiteX8" fmla="*/ 708644 w 927217"/>
              <a:gd name="connsiteY8" fmla="*/ 1157956 h 1157956"/>
              <a:gd name="connsiteX9" fmla="*/ 738625 w 927217"/>
              <a:gd name="connsiteY9" fmla="*/ 1008055 h 1157956"/>
              <a:gd name="connsiteX10" fmla="*/ 738625 w 927217"/>
              <a:gd name="connsiteY10" fmla="*/ 1008055 h 1157956"/>
              <a:gd name="connsiteX11" fmla="*/ 768605 w 927217"/>
              <a:gd name="connsiteY11" fmla="*/ 843163 h 1157956"/>
              <a:gd name="connsiteX12" fmla="*/ 768605 w 927217"/>
              <a:gd name="connsiteY12" fmla="*/ 843163 h 1157956"/>
              <a:gd name="connsiteX13" fmla="*/ 858546 w 927217"/>
              <a:gd name="connsiteY13" fmla="*/ 753222 h 1157956"/>
              <a:gd name="connsiteX14" fmla="*/ 858546 w 927217"/>
              <a:gd name="connsiteY14" fmla="*/ 753222 h 1157956"/>
              <a:gd name="connsiteX15" fmla="*/ 888526 w 927217"/>
              <a:gd name="connsiteY15" fmla="*/ 648291 h 1157956"/>
              <a:gd name="connsiteX16" fmla="*/ 858546 w 927217"/>
              <a:gd name="connsiteY16" fmla="*/ 573340 h 1157956"/>
              <a:gd name="connsiteX17" fmla="*/ 873536 w 927217"/>
              <a:gd name="connsiteY17" fmla="*/ 528369 h 1157956"/>
              <a:gd name="connsiteX18" fmla="*/ 888526 w 927217"/>
              <a:gd name="connsiteY18" fmla="*/ 438428 h 1157956"/>
              <a:gd name="connsiteX19" fmla="*/ 798585 w 927217"/>
              <a:gd name="connsiteY19" fmla="*/ 408448 h 1157956"/>
              <a:gd name="connsiteX20" fmla="*/ 723635 w 927217"/>
              <a:gd name="connsiteY20" fmla="*/ 393458 h 1157956"/>
              <a:gd name="connsiteX21" fmla="*/ 543753 w 927217"/>
              <a:gd name="connsiteY21" fmla="*/ 393458 h 1157956"/>
              <a:gd name="connsiteX22" fmla="*/ 543753 w 927217"/>
              <a:gd name="connsiteY22" fmla="*/ 393458 h 1157956"/>
              <a:gd name="connsiteX23" fmla="*/ 468802 w 927217"/>
              <a:gd name="connsiteY23" fmla="*/ 243556 h 1157956"/>
              <a:gd name="connsiteX24" fmla="*/ 453812 w 927217"/>
              <a:gd name="connsiteY24" fmla="*/ 198586 h 1157956"/>
              <a:gd name="connsiteX25" fmla="*/ 468802 w 927217"/>
              <a:gd name="connsiteY25" fmla="*/ 153615 h 1157956"/>
              <a:gd name="connsiteX26" fmla="*/ 588723 w 927217"/>
              <a:gd name="connsiteY26" fmla="*/ 3714 h 1157956"/>
              <a:gd name="connsiteX27" fmla="*/ 423831 w 927217"/>
              <a:gd name="connsiteY27" fmla="*/ 78665 h 1157956"/>
              <a:gd name="connsiteX28" fmla="*/ 408841 w 927217"/>
              <a:gd name="connsiteY28" fmla="*/ 78665 h 1157956"/>
              <a:gd name="connsiteX29" fmla="*/ 273930 w 927217"/>
              <a:gd name="connsiteY29" fmla="*/ 93655 h 1157956"/>
              <a:gd name="connsiteX30" fmla="*/ 243949 w 927217"/>
              <a:gd name="connsiteY30" fmla="*/ 123635 h 1157956"/>
              <a:gd name="connsiteX31" fmla="*/ 213969 w 927217"/>
              <a:gd name="connsiteY31" fmla="*/ 168606 h 1157956"/>
              <a:gd name="connsiteX32" fmla="*/ 154008 w 927217"/>
              <a:gd name="connsiteY32" fmla="*/ 243556 h 1157956"/>
              <a:gd name="connsiteX33" fmla="*/ 124028 w 927217"/>
              <a:gd name="connsiteY33" fmla="*/ 303517 h 1157956"/>
              <a:gd name="connsiteX34" fmla="*/ 109038 w 927217"/>
              <a:gd name="connsiteY34" fmla="*/ 393458 h 1157956"/>
              <a:gd name="connsiteX35" fmla="*/ 109038 w 927217"/>
              <a:gd name="connsiteY35" fmla="*/ 528369 h 1157956"/>
              <a:gd name="connsiteX36" fmla="*/ 124028 w 927217"/>
              <a:gd name="connsiteY36" fmla="*/ 633301 h 1157956"/>
              <a:gd name="connsiteX37" fmla="*/ 109038 w 927217"/>
              <a:gd name="connsiteY37" fmla="*/ 708251 h 1157956"/>
              <a:gd name="connsiteX38" fmla="*/ 79057 w 927217"/>
              <a:gd name="connsiteY38" fmla="*/ 738232 h 1157956"/>
              <a:gd name="connsiteX39" fmla="*/ 34087 w 927217"/>
              <a:gd name="connsiteY39" fmla="*/ 873143 h 115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27217" h="1157956">
                <a:moveTo>
                  <a:pt x="34087" y="873143"/>
                </a:moveTo>
                <a:cubicBezTo>
                  <a:pt x="51576" y="900625"/>
                  <a:pt x="134163" y="892447"/>
                  <a:pt x="183989" y="903124"/>
                </a:cubicBezTo>
                <a:cubicBezTo>
                  <a:pt x="259597" y="919326"/>
                  <a:pt x="220728" y="918114"/>
                  <a:pt x="258939" y="918114"/>
                </a:cubicBezTo>
                <a:lnTo>
                  <a:pt x="258939" y="918114"/>
                </a:lnTo>
                <a:lnTo>
                  <a:pt x="438821" y="1097996"/>
                </a:lnTo>
                <a:cubicBezTo>
                  <a:pt x="514772" y="1154958"/>
                  <a:pt x="473798" y="1142966"/>
                  <a:pt x="558743" y="1142966"/>
                </a:cubicBezTo>
                <a:cubicBezTo>
                  <a:pt x="583727" y="1132973"/>
                  <a:pt x="606994" y="1116324"/>
                  <a:pt x="633694" y="1112986"/>
                </a:cubicBezTo>
                <a:cubicBezTo>
                  <a:pt x="649373" y="1111026"/>
                  <a:pt x="678664" y="1127976"/>
                  <a:pt x="678664" y="1127976"/>
                </a:cubicBezTo>
                <a:lnTo>
                  <a:pt x="708644" y="1157956"/>
                </a:lnTo>
                <a:cubicBezTo>
                  <a:pt x="742743" y="1038612"/>
                  <a:pt x="738625" y="1089402"/>
                  <a:pt x="738625" y="1008055"/>
                </a:cubicBezTo>
                <a:lnTo>
                  <a:pt x="738625" y="1008055"/>
                </a:lnTo>
                <a:cubicBezTo>
                  <a:pt x="769585" y="853253"/>
                  <a:pt x="768605" y="909110"/>
                  <a:pt x="768605" y="843163"/>
                </a:cubicBezTo>
                <a:lnTo>
                  <a:pt x="768605" y="843163"/>
                </a:lnTo>
                <a:cubicBezTo>
                  <a:pt x="834109" y="728531"/>
                  <a:pt x="792534" y="720216"/>
                  <a:pt x="858546" y="753222"/>
                </a:cubicBezTo>
                <a:lnTo>
                  <a:pt x="858546" y="753222"/>
                </a:lnTo>
                <a:cubicBezTo>
                  <a:pt x="906676" y="656961"/>
                  <a:pt x="927217" y="686982"/>
                  <a:pt x="888526" y="648291"/>
                </a:cubicBezTo>
                <a:cubicBezTo>
                  <a:pt x="878533" y="623307"/>
                  <a:pt x="861883" y="600040"/>
                  <a:pt x="858546" y="573340"/>
                </a:cubicBezTo>
                <a:cubicBezTo>
                  <a:pt x="856586" y="557661"/>
                  <a:pt x="873536" y="528369"/>
                  <a:pt x="873536" y="528369"/>
                </a:cubicBezTo>
                <a:cubicBezTo>
                  <a:pt x="908513" y="458415"/>
                  <a:pt x="913509" y="488396"/>
                  <a:pt x="888526" y="438428"/>
                </a:cubicBezTo>
                <a:cubicBezTo>
                  <a:pt x="858546" y="428435"/>
                  <a:pt x="829073" y="416763"/>
                  <a:pt x="798585" y="408448"/>
                </a:cubicBezTo>
                <a:cubicBezTo>
                  <a:pt x="774005" y="401744"/>
                  <a:pt x="723635" y="393458"/>
                  <a:pt x="723635" y="393458"/>
                </a:cubicBezTo>
                <a:lnTo>
                  <a:pt x="543753" y="393458"/>
                </a:lnTo>
                <a:lnTo>
                  <a:pt x="543753" y="393458"/>
                </a:lnTo>
                <a:cubicBezTo>
                  <a:pt x="456007" y="288163"/>
                  <a:pt x="468802" y="342543"/>
                  <a:pt x="468802" y="243556"/>
                </a:cubicBezTo>
                <a:cubicBezTo>
                  <a:pt x="463805" y="228566"/>
                  <a:pt x="453812" y="214387"/>
                  <a:pt x="453812" y="198586"/>
                </a:cubicBezTo>
                <a:cubicBezTo>
                  <a:pt x="453812" y="182785"/>
                  <a:pt x="468802" y="153615"/>
                  <a:pt x="468802" y="153615"/>
                </a:cubicBezTo>
                <a:cubicBezTo>
                  <a:pt x="607056" y="0"/>
                  <a:pt x="670937" y="3714"/>
                  <a:pt x="588723" y="3714"/>
                </a:cubicBezTo>
                <a:cubicBezTo>
                  <a:pt x="491977" y="58997"/>
                  <a:pt x="509540" y="61522"/>
                  <a:pt x="423831" y="78665"/>
                </a:cubicBezTo>
                <a:cubicBezTo>
                  <a:pt x="418931" y="79645"/>
                  <a:pt x="413838" y="78665"/>
                  <a:pt x="408841" y="78665"/>
                </a:cubicBezTo>
                <a:cubicBezTo>
                  <a:pt x="363871" y="83662"/>
                  <a:pt x="317583" y="81750"/>
                  <a:pt x="273930" y="93655"/>
                </a:cubicBezTo>
                <a:cubicBezTo>
                  <a:pt x="260295" y="97374"/>
                  <a:pt x="252778" y="112599"/>
                  <a:pt x="243949" y="123635"/>
                </a:cubicBezTo>
                <a:cubicBezTo>
                  <a:pt x="232694" y="137703"/>
                  <a:pt x="213969" y="168606"/>
                  <a:pt x="213969" y="168606"/>
                </a:cubicBezTo>
                <a:cubicBezTo>
                  <a:pt x="193982" y="193589"/>
                  <a:pt x="170965" y="216425"/>
                  <a:pt x="154008" y="243556"/>
                </a:cubicBezTo>
                <a:cubicBezTo>
                  <a:pt x="96590" y="335424"/>
                  <a:pt x="168166" y="259379"/>
                  <a:pt x="124028" y="303517"/>
                </a:cubicBezTo>
                <a:cubicBezTo>
                  <a:pt x="104298" y="362708"/>
                  <a:pt x="109038" y="332686"/>
                  <a:pt x="109038" y="393458"/>
                </a:cubicBezTo>
                <a:lnTo>
                  <a:pt x="109038" y="528369"/>
                </a:lnTo>
                <a:cubicBezTo>
                  <a:pt x="127664" y="602873"/>
                  <a:pt x="124028" y="567728"/>
                  <a:pt x="124028" y="633301"/>
                </a:cubicBezTo>
                <a:cubicBezTo>
                  <a:pt x="119031" y="658284"/>
                  <a:pt x="119074" y="684833"/>
                  <a:pt x="109038" y="708251"/>
                </a:cubicBezTo>
                <a:cubicBezTo>
                  <a:pt x="103471" y="721241"/>
                  <a:pt x="79057" y="738232"/>
                  <a:pt x="79057" y="738232"/>
                </a:cubicBezTo>
                <a:cubicBezTo>
                  <a:pt x="0" y="848913"/>
                  <a:pt x="16598" y="845661"/>
                  <a:pt x="34087" y="873143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6</a:t>
            </a:r>
          </a:p>
        </p:txBody>
      </p:sp>
      <p:sp>
        <p:nvSpPr>
          <p:cNvPr id="52" name="Полилиния 51"/>
          <p:cNvSpPr/>
          <p:nvPr/>
        </p:nvSpPr>
        <p:spPr>
          <a:xfrm>
            <a:off x="790575" y="2382838"/>
            <a:ext cx="468313" cy="615950"/>
          </a:xfrm>
          <a:custGeom>
            <a:avLst/>
            <a:gdLst>
              <a:gd name="connsiteX0" fmla="*/ 78484 w 468228"/>
              <a:gd name="connsiteY0" fmla="*/ 614597 h 614597"/>
              <a:gd name="connsiteX1" fmla="*/ 33513 w 468228"/>
              <a:gd name="connsiteY1" fmla="*/ 539646 h 614597"/>
              <a:gd name="connsiteX2" fmla="*/ 33513 w 468228"/>
              <a:gd name="connsiteY2" fmla="*/ 449705 h 614597"/>
              <a:gd name="connsiteX3" fmla="*/ 78484 w 468228"/>
              <a:gd name="connsiteY3" fmla="*/ 389744 h 614597"/>
              <a:gd name="connsiteX4" fmla="*/ 3533 w 468228"/>
              <a:gd name="connsiteY4" fmla="*/ 299803 h 614597"/>
              <a:gd name="connsiteX5" fmla="*/ 48503 w 468228"/>
              <a:gd name="connsiteY5" fmla="*/ 194872 h 614597"/>
              <a:gd name="connsiteX6" fmla="*/ 123454 w 468228"/>
              <a:gd name="connsiteY6" fmla="*/ 74951 h 614597"/>
              <a:gd name="connsiteX7" fmla="*/ 183415 w 468228"/>
              <a:gd name="connsiteY7" fmla="*/ 0 h 614597"/>
              <a:gd name="connsiteX8" fmla="*/ 303336 w 468228"/>
              <a:gd name="connsiteY8" fmla="*/ 59961 h 614597"/>
              <a:gd name="connsiteX9" fmla="*/ 408267 w 468228"/>
              <a:gd name="connsiteY9" fmla="*/ 59961 h 614597"/>
              <a:gd name="connsiteX10" fmla="*/ 468228 w 468228"/>
              <a:gd name="connsiteY10" fmla="*/ 119921 h 614597"/>
              <a:gd name="connsiteX11" fmla="*/ 468228 w 468228"/>
              <a:gd name="connsiteY11" fmla="*/ 239843 h 614597"/>
              <a:gd name="connsiteX12" fmla="*/ 393277 w 468228"/>
              <a:gd name="connsiteY12" fmla="*/ 314794 h 614597"/>
              <a:gd name="connsiteX13" fmla="*/ 378287 w 468228"/>
              <a:gd name="connsiteY13" fmla="*/ 314794 h 614597"/>
              <a:gd name="connsiteX14" fmla="*/ 273356 w 468228"/>
              <a:gd name="connsiteY14" fmla="*/ 359764 h 614597"/>
              <a:gd name="connsiteX15" fmla="*/ 198405 w 468228"/>
              <a:gd name="connsiteY15" fmla="*/ 449705 h 614597"/>
              <a:gd name="connsiteX16" fmla="*/ 198405 w 468228"/>
              <a:gd name="connsiteY16" fmla="*/ 449705 h 614597"/>
              <a:gd name="connsiteX17" fmla="*/ 198405 w 468228"/>
              <a:gd name="connsiteY17" fmla="*/ 449705 h 614597"/>
              <a:gd name="connsiteX18" fmla="*/ 78484 w 468228"/>
              <a:gd name="connsiteY18" fmla="*/ 524656 h 614597"/>
              <a:gd name="connsiteX19" fmla="*/ 78484 w 468228"/>
              <a:gd name="connsiteY19" fmla="*/ 614597 h 61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8228" h="614597">
                <a:moveTo>
                  <a:pt x="78484" y="614597"/>
                </a:moveTo>
                <a:lnTo>
                  <a:pt x="33513" y="539646"/>
                </a:lnTo>
                <a:lnTo>
                  <a:pt x="33513" y="449705"/>
                </a:lnTo>
                <a:lnTo>
                  <a:pt x="78484" y="389744"/>
                </a:lnTo>
                <a:cubicBezTo>
                  <a:pt x="0" y="311261"/>
                  <a:pt x="3533" y="350126"/>
                  <a:pt x="3533" y="299803"/>
                </a:cubicBezTo>
                <a:lnTo>
                  <a:pt x="48503" y="194872"/>
                </a:lnTo>
                <a:cubicBezTo>
                  <a:pt x="111970" y="83806"/>
                  <a:pt x="79978" y="118427"/>
                  <a:pt x="123454" y="74951"/>
                </a:cubicBezTo>
                <a:lnTo>
                  <a:pt x="183415" y="0"/>
                </a:lnTo>
                <a:cubicBezTo>
                  <a:pt x="281671" y="65504"/>
                  <a:pt x="237324" y="59961"/>
                  <a:pt x="303336" y="59961"/>
                </a:cubicBezTo>
                <a:lnTo>
                  <a:pt x="408267" y="59961"/>
                </a:lnTo>
                <a:lnTo>
                  <a:pt x="468228" y="119921"/>
                </a:lnTo>
                <a:lnTo>
                  <a:pt x="468228" y="239843"/>
                </a:lnTo>
                <a:cubicBezTo>
                  <a:pt x="435637" y="305023"/>
                  <a:pt x="456295" y="299039"/>
                  <a:pt x="393277" y="314794"/>
                </a:cubicBezTo>
                <a:cubicBezTo>
                  <a:pt x="388430" y="316006"/>
                  <a:pt x="383284" y="314794"/>
                  <a:pt x="378287" y="314794"/>
                </a:cubicBezTo>
                <a:cubicBezTo>
                  <a:pt x="283877" y="361999"/>
                  <a:pt x="321865" y="359764"/>
                  <a:pt x="273356" y="359764"/>
                </a:cubicBezTo>
                <a:cubicBezTo>
                  <a:pt x="208981" y="440233"/>
                  <a:pt x="236019" y="412091"/>
                  <a:pt x="198405" y="449705"/>
                </a:cubicBezTo>
                <a:lnTo>
                  <a:pt x="198405" y="449705"/>
                </a:lnTo>
                <a:lnTo>
                  <a:pt x="198405" y="449705"/>
                </a:lnTo>
                <a:cubicBezTo>
                  <a:pt x="74015" y="511901"/>
                  <a:pt x="78484" y="464974"/>
                  <a:pt x="78484" y="524656"/>
                </a:cubicBezTo>
                <a:lnTo>
                  <a:pt x="78484" y="614597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13</a:t>
            </a:r>
          </a:p>
        </p:txBody>
      </p:sp>
      <p:sp>
        <p:nvSpPr>
          <p:cNvPr id="53" name="Овал 52"/>
          <p:cNvSpPr/>
          <p:nvPr/>
        </p:nvSpPr>
        <p:spPr>
          <a:xfrm>
            <a:off x="4572000" y="5857875"/>
            <a:ext cx="571500" cy="21431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13</a:t>
            </a:r>
          </a:p>
        </p:txBody>
      </p:sp>
      <p:sp>
        <p:nvSpPr>
          <p:cNvPr id="47" name="Овал 46"/>
          <p:cNvSpPr/>
          <p:nvPr/>
        </p:nvSpPr>
        <p:spPr>
          <a:xfrm>
            <a:off x="8572500" y="2000250"/>
            <a:ext cx="214313" cy="2143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071688" y="5214938"/>
            <a:ext cx="214312" cy="2143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572500" y="2286000"/>
            <a:ext cx="214313" cy="2143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785938" y="3571875"/>
            <a:ext cx="214312" cy="2143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8572500" y="2571750"/>
            <a:ext cx="214313" cy="2143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29000" y="3500438"/>
            <a:ext cx="214313" cy="2143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8572500" y="2857500"/>
            <a:ext cx="214313" cy="2143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1857375" y="1571625"/>
            <a:ext cx="214313" cy="2143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8572500" y="3143250"/>
            <a:ext cx="214313" cy="2143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 flipV="1">
            <a:off x="2500313" y="1857375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8572500" y="3571875"/>
            <a:ext cx="214313" cy="2143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1285875" y="2000250"/>
            <a:ext cx="214313" cy="2143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572500" y="3929063"/>
            <a:ext cx="214313" cy="2143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571750" y="4286250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8572500" y="4214813"/>
            <a:ext cx="214313" cy="2143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1143000" y="3357563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8572500" y="4500563"/>
            <a:ext cx="214313" cy="2143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643188" y="1928813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8572500" y="4786313"/>
            <a:ext cx="214313" cy="2143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643188" y="5000625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8572500" y="5214938"/>
            <a:ext cx="214313" cy="2143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000375" y="2000250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8572500" y="5500688"/>
            <a:ext cx="214313" cy="2143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1643063" y="4286250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8572500" y="5786438"/>
            <a:ext cx="214313" cy="2143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928688" y="2428875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17" grpId="1" animBg="1"/>
      <p:bldP spid="19" grpId="0" animBg="1"/>
      <p:bldP spid="19" grpId="1" animBg="1"/>
      <p:bldP spid="29" grpId="0" animBg="1"/>
      <p:bldP spid="29" grpId="1" animBg="1"/>
      <p:bldP spid="34" grpId="0" animBg="1"/>
      <p:bldP spid="34" grpId="1" animBg="1"/>
      <p:bldP spid="37" grpId="0" animBg="1"/>
      <p:bldP spid="37" grpId="1" animBg="1"/>
      <p:bldP spid="40" grpId="0" animBg="1"/>
      <p:bldP spid="40" grpId="1" animBg="1"/>
      <p:bldP spid="43" grpId="0" animBg="1"/>
      <p:bldP spid="43" grpId="1" animBg="1"/>
      <p:bldP spid="45" grpId="0" animBg="1"/>
      <p:bldP spid="45" grpId="1" animBg="1"/>
      <p:bldP spid="49" grpId="0" animBg="1"/>
      <p:bldP spid="49" grpId="1" animBg="1"/>
      <p:bldP spid="18" grpId="0" animBg="1"/>
      <p:bldP spid="18" grpId="1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  <p:bldP spid="56" grpId="0" animBg="1"/>
      <p:bldP spid="56" grpId="1" animBg="1"/>
      <p:bldP spid="58" grpId="0" animBg="1"/>
      <p:bldP spid="58" grpId="1" animBg="1"/>
      <p:bldP spid="61" grpId="0" animBg="1"/>
      <p:bldP spid="61" grpId="1" animBg="1"/>
      <p:bldP spid="63" grpId="0" animBg="1"/>
      <p:bldP spid="63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1" grpId="0" animBg="1"/>
      <p:bldP spid="71" grpId="1" animBg="1"/>
      <p:bldP spid="73" grpId="0" animBg="1"/>
      <p:bldP spid="73" grpId="1" animBg="1"/>
      <p:bldP spid="75" grpId="0" animBg="1"/>
      <p:bldP spid="75" grpId="1" animBg="1"/>
      <p:bldP spid="77" grpId="0" animBg="1"/>
      <p:bldP spid="77" grpId="1" animBg="1"/>
      <p:bldP spid="79" grpId="0" animBg="1"/>
      <p:bldP spid="7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76" name="Group 1104"/>
          <p:cNvGraphicFramePr>
            <a:graphicFrameLocks noGrp="1"/>
          </p:cNvGraphicFramePr>
          <p:nvPr>
            <p:ph type="tbl" idx="4294967295"/>
          </p:nvPr>
        </p:nvGraphicFramePr>
        <p:xfrm>
          <a:off x="0" y="188913"/>
          <a:ext cx="8964613" cy="6480177"/>
        </p:xfrm>
        <a:graphic>
          <a:graphicData uri="http://schemas.openxmlformats.org/drawingml/2006/table">
            <a:tbl>
              <a:tblPr/>
              <a:tblGrid>
                <a:gridCol w="690563"/>
                <a:gridCol w="688975"/>
                <a:gridCol w="688975"/>
                <a:gridCol w="688975"/>
                <a:gridCol w="690562"/>
                <a:gridCol w="690563"/>
                <a:gridCol w="687387"/>
                <a:gridCol w="690563"/>
                <a:gridCol w="690562"/>
                <a:gridCol w="688975"/>
                <a:gridCol w="700088"/>
                <a:gridCol w="677862"/>
                <a:gridCol w="690563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anchor="ctr" horzOverflow="overflow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2" name="WordArt 1030"/>
          <p:cNvSpPr>
            <a:spLocks noChangeArrowheads="1" noChangeShapeType="1" noTextEdit="1"/>
          </p:cNvSpPr>
          <p:nvPr/>
        </p:nvSpPr>
        <p:spPr bwMode="auto">
          <a:xfrm>
            <a:off x="4932363" y="1052513"/>
            <a:ext cx="423862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Н</a:t>
            </a:r>
          </a:p>
        </p:txBody>
      </p:sp>
      <p:sp>
        <p:nvSpPr>
          <p:cNvPr id="3224" name="WordArt 1032"/>
          <p:cNvSpPr>
            <a:spLocks noChangeArrowheads="1" noChangeShapeType="1" noTextEdit="1"/>
          </p:cNvSpPr>
          <p:nvPr/>
        </p:nvSpPr>
        <p:spPr bwMode="auto">
          <a:xfrm>
            <a:off x="4284663" y="333375"/>
            <a:ext cx="423862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Н</a:t>
            </a:r>
          </a:p>
        </p:txBody>
      </p:sp>
      <p:sp>
        <p:nvSpPr>
          <p:cNvPr id="4105" name="WordArt 1033"/>
          <p:cNvSpPr>
            <a:spLocks noChangeArrowheads="1" noChangeShapeType="1" noTextEdit="1"/>
          </p:cNvSpPr>
          <p:nvPr/>
        </p:nvSpPr>
        <p:spPr bwMode="auto">
          <a:xfrm>
            <a:off x="4284663" y="4652963"/>
            <a:ext cx="423862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Н</a:t>
            </a:r>
          </a:p>
        </p:txBody>
      </p:sp>
      <p:sp>
        <p:nvSpPr>
          <p:cNvPr id="4106" name="WordArt 1034"/>
          <p:cNvSpPr>
            <a:spLocks noChangeArrowheads="1" noChangeShapeType="1" noTextEdit="1"/>
          </p:cNvSpPr>
          <p:nvPr/>
        </p:nvSpPr>
        <p:spPr bwMode="auto">
          <a:xfrm>
            <a:off x="4284663" y="1052513"/>
            <a:ext cx="423862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4107" name="WordArt 1035"/>
          <p:cNvSpPr>
            <a:spLocks noChangeArrowheads="1" noChangeShapeType="1" noTextEdit="1"/>
          </p:cNvSpPr>
          <p:nvPr/>
        </p:nvSpPr>
        <p:spPr bwMode="auto">
          <a:xfrm>
            <a:off x="4284663" y="1773238"/>
            <a:ext cx="423862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С</a:t>
            </a:r>
          </a:p>
        </p:txBody>
      </p:sp>
      <p:sp>
        <p:nvSpPr>
          <p:cNvPr id="4108" name="WordArt 1036"/>
          <p:cNvSpPr>
            <a:spLocks noChangeArrowheads="1" noChangeShapeType="1" noTextEdit="1"/>
          </p:cNvSpPr>
          <p:nvPr/>
        </p:nvSpPr>
        <p:spPr bwMode="auto">
          <a:xfrm>
            <a:off x="4284663" y="2492375"/>
            <a:ext cx="423862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Е</a:t>
            </a:r>
          </a:p>
        </p:txBody>
      </p:sp>
      <p:sp>
        <p:nvSpPr>
          <p:cNvPr id="4109" name="WordArt 1037"/>
          <p:cNvSpPr>
            <a:spLocks noChangeArrowheads="1" noChangeShapeType="1" noTextEdit="1"/>
          </p:cNvSpPr>
          <p:nvPr/>
        </p:nvSpPr>
        <p:spPr bwMode="auto">
          <a:xfrm>
            <a:off x="4284663" y="3213100"/>
            <a:ext cx="423862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Л</a:t>
            </a:r>
          </a:p>
        </p:txBody>
      </p:sp>
      <p:sp>
        <p:nvSpPr>
          <p:cNvPr id="4110" name="WordArt 1038"/>
          <p:cNvSpPr>
            <a:spLocks noChangeArrowheads="1" noChangeShapeType="1" noTextEdit="1"/>
          </p:cNvSpPr>
          <p:nvPr/>
        </p:nvSpPr>
        <p:spPr bwMode="auto">
          <a:xfrm>
            <a:off x="4284663" y="3933825"/>
            <a:ext cx="423862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Е</a:t>
            </a:r>
          </a:p>
        </p:txBody>
      </p:sp>
      <p:sp>
        <p:nvSpPr>
          <p:cNvPr id="3231" name="WordArt 1039"/>
          <p:cNvSpPr>
            <a:spLocks noChangeArrowheads="1" noChangeShapeType="1" noTextEdit="1"/>
          </p:cNvSpPr>
          <p:nvPr/>
        </p:nvSpPr>
        <p:spPr bwMode="auto">
          <a:xfrm>
            <a:off x="4284663" y="6092825"/>
            <a:ext cx="423862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Е</a:t>
            </a:r>
          </a:p>
        </p:txBody>
      </p:sp>
      <p:sp>
        <p:nvSpPr>
          <p:cNvPr id="4112" name="WordArt 1040"/>
          <p:cNvSpPr>
            <a:spLocks noChangeArrowheads="1" noChangeShapeType="1" noTextEdit="1"/>
          </p:cNvSpPr>
          <p:nvPr/>
        </p:nvSpPr>
        <p:spPr bwMode="auto">
          <a:xfrm>
            <a:off x="3563938" y="2492375"/>
            <a:ext cx="423862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С</a:t>
            </a:r>
          </a:p>
        </p:txBody>
      </p:sp>
      <p:sp>
        <p:nvSpPr>
          <p:cNvPr id="4113" name="WordArt 1041"/>
          <p:cNvSpPr>
            <a:spLocks noChangeArrowheads="1" noChangeShapeType="1" noTextEdit="1"/>
          </p:cNvSpPr>
          <p:nvPr/>
        </p:nvSpPr>
        <p:spPr bwMode="auto">
          <a:xfrm>
            <a:off x="4284663" y="5373688"/>
            <a:ext cx="423862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И</a:t>
            </a:r>
          </a:p>
        </p:txBody>
      </p:sp>
      <p:sp>
        <p:nvSpPr>
          <p:cNvPr id="4114" name="WordArt 1042"/>
          <p:cNvSpPr>
            <a:spLocks noChangeArrowheads="1" noChangeShapeType="1" noTextEdit="1"/>
          </p:cNvSpPr>
          <p:nvPr/>
        </p:nvSpPr>
        <p:spPr bwMode="auto">
          <a:xfrm>
            <a:off x="2916238" y="5373688"/>
            <a:ext cx="423862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</a:p>
        </p:txBody>
      </p:sp>
      <p:sp>
        <p:nvSpPr>
          <p:cNvPr id="4115" name="WordArt 1043"/>
          <p:cNvSpPr>
            <a:spLocks noChangeArrowheads="1" noChangeShapeType="1" noTextEdit="1"/>
          </p:cNvSpPr>
          <p:nvPr/>
        </p:nvSpPr>
        <p:spPr bwMode="auto">
          <a:xfrm>
            <a:off x="1476375" y="1773238"/>
            <a:ext cx="423863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</a:p>
        </p:txBody>
      </p:sp>
      <p:sp>
        <p:nvSpPr>
          <p:cNvPr id="4116" name="WordArt 1044"/>
          <p:cNvSpPr>
            <a:spLocks noChangeArrowheads="1" noChangeShapeType="1" noTextEdit="1"/>
          </p:cNvSpPr>
          <p:nvPr/>
        </p:nvSpPr>
        <p:spPr bwMode="auto">
          <a:xfrm>
            <a:off x="2195513" y="5373688"/>
            <a:ext cx="423862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</a:p>
        </p:txBody>
      </p:sp>
      <p:sp>
        <p:nvSpPr>
          <p:cNvPr id="4117" name="WordArt 1045"/>
          <p:cNvSpPr>
            <a:spLocks noChangeArrowheads="1" noChangeShapeType="1" noTextEdit="1"/>
          </p:cNvSpPr>
          <p:nvPr/>
        </p:nvSpPr>
        <p:spPr bwMode="auto">
          <a:xfrm>
            <a:off x="3563938" y="5373688"/>
            <a:ext cx="423862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</a:p>
        </p:txBody>
      </p:sp>
      <p:sp>
        <p:nvSpPr>
          <p:cNvPr id="4118" name="WordArt 1046"/>
          <p:cNvSpPr>
            <a:spLocks noChangeArrowheads="1" noChangeShapeType="1" noTextEdit="1"/>
          </p:cNvSpPr>
          <p:nvPr/>
        </p:nvSpPr>
        <p:spPr bwMode="auto">
          <a:xfrm>
            <a:off x="4932363" y="5373688"/>
            <a:ext cx="423862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К</a:t>
            </a:r>
          </a:p>
        </p:txBody>
      </p:sp>
      <p:sp>
        <p:nvSpPr>
          <p:cNvPr id="4119" name="WordArt 1047"/>
          <p:cNvSpPr>
            <a:spLocks noChangeArrowheads="1" noChangeShapeType="1" noTextEdit="1"/>
          </p:cNvSpPr>
          <p:nvPr/>
        </p:nvSpPr>
        <p:spPr bwMode="auto">
          <a:xfrm>
            <a:off x="6372225" y="5373688"/>
            <a:ext cx="423863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К</a:t>
            </a:r>
          </a:p>
        </p:txBody>
      </p:sp>
      <p:sp>
        <p:nvSpPr>
          <p:cNvPr id="4120" name="WordArt 1048"/>
          <p:cNvSpPr>
            <a:spLocks noChangeArrowheads="1" noChangeShapeType="1" noTextEdit="1"/>
          </p:cNvSpPr>
          <p:nvPr/>
        </p:nvSpPr>
        <p:spPr bwMode="auto">
          <a:xfrm>
            <a:off x="4932363" y="4652963"/>
            <a:ext cx="423862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К</a:t>
            </a:r>
          </a:p>
        </p:txBody>
      </p:sp>
      <p:sp>
        <p:nvSpPr>
          <p:cNvPr id="4121" name="WordArt 1049"/>
          <p:cNvSpPr>
            <a:spLocks noChangeArrowheads="1" noChangeShapeType="1" noTextEdit="1"/>
          </p:cNvSpPr>
          <p:nvPr/>
        </p:nvSpPr>
        <p:spPr bwMode="auto">
          <a:xfrm>
            <a:off x="2916238" y="3213100"/>
            <a:ext cx="423862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К</a:t>
            </a:r>
          </a:p>
        </p:txBody>
      </p:sp>
      <p:sp>
        <p:nvSpPr>
          <p:cNvPr id="4122" name="WordArt 1050"/>
          <p:cNvSpPr>
            <a:spLocks noChangeArrowheads="1" noChangeShapeType="1" noTextEdit="1"/>
          </p:cNvSpPr>
          <p:nvPr/>
        </p:nvSpPr>
        <p:spPr bwMode="auto">
          <a:xfrm>
            <a:off x="3563938" y="3933825"/>
            <a:ext cx="423862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К</a:t>
            </a:r>
          </a:p>
        </p:txBody>
      </p:sp>
      <p:sp>
        <p:nvSpPr>
          <p:cNvPr id="4123" name="WordArt 1051"/>
          <p:cNvSpPr>
            <a:spLocks noChangeArrowheads="1" noChangeShapeType="1" noTextEdit="1"/>
          </p:cNvSpPr>
          <p:nvPr/>
        </p:nvSpPr>
        <p:spPr bwMode="auto">
          <a:xfrm>
            <a:off x="5651500" y="5373688"/>
            <a:ext cx="423863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4124" name="WordArt 1052"/>
          <p:cNvSpPr>
            <a:spLocks noChangeArrowheads="1" noChangeShapeType="1" noTextEdit="1"/>
          </p:cNvSpPr>
          <p:nvPr/>
        </p:nvSpPr>
        <p:spPr bwMode="auto">
          <a:xfrm>
            <a:off x="7019925" y="5373688"/>
            <a:ext cx="423863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4125" name="WordArt 1053"/>
          <p:cNvSpPr>
            <a:spLocks noChangeArrowheads="1" noChangeShapeType="1" noTextEdit="1"/>
          </p:cNvSpPr>
          <p:nvPr/>
        </p:nvSpPr>
        <p:spPr bwMode="auto">
          <a:xfrm>
            <a:off x="6372225" y="3933825"/>
            <a:ext cx="423863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4126" name="WordArt 1054"/>
          <p:cNvSpPr>
            <a:spLocks noChangeArrowheads="1" noChangeShapeType="1" noTextEdit="1"/>
          </p:cNvSpPr>
          <p:nvPr/>
        </p:nvSpPr>
        <p:spPr bwMode="auto">
          <a:xfrm>
            <a:off x="7019925" y="2492375"/>
            <a:ext cx="423863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4127" name="WordArt 1055"/>
          <p:cNvSpPr>
            <a:spLocks noChangeArrowheads="1" noChangeShapeType="1" noTextEdit="1"/>
          </p:cNvSpPr>
          <p:nvPr/>
        </p:nvSpPr>
        <p:spPr bwMode="auto">
          <a:xfrm>
            <a:off x="5651500" y="4652963"/>
            <a:ext cx="423863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4128" name="WordArt 1056"/>
          <p:cNvSpPr>
            <a:spLocks noChangeArrowheads="1" noChangeShapeType="1" noTextEdit="1"/>
          </p:cNvSpPr>
          <p:nvPr/>
        </p:nvSpPr>
        <p:spPr bwMode="auto">
          <a:xfrm>
            <a:off x="2195513" y="4652963"/>
            <a:ext cx="423862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4129" name="WordArt 1057"/>
          <p:cNvSpPr>
            <a:spLocks noChangeArrowheads="1" noChangeShapeType="1" noTextEdit="1"/>
          </p:cNvSpPr>
          <p:nvPr/>
        </p:nvSpPr>
        <p:spPr bwMode="auto">
          <a:xfrm>
            <a:off x="827088" y="4652963"/>
            <a:ext cx="423862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4130" name="WordArt 1058"/>
          <p:cNvSpPr>
            <a:spLocks noChangeArrowheads="1" noChangeShapeType="1" noTextEdit="1"/>
          </p:cNvSpPr>
          <p:nvPr/>
        </p:nvSpPr>
        <p:spPr bwMode="auto">
          <a:xfrm>
            <a:off x="4932363" y="1773238"/>
            <a:ext cx="423862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У</a:t>
            </a:r>
          </a:p>
        </p:txBody>
      </p:sp>
      <p:sp>
        <p:nvSpPr>
          <p:cNvPr id="4131" name="WordArt 1059"/>
          <p:cNvSpPr>
            <a:spLocks noChangeArrowheads="1" noChangeShapeType="1" noTextEdit="1"/>
          </p:cNvSpPr>
          <p:nvPr/>
        </p:nvSpPr>
        <p:spPr bwMode="auto">
          <a:xfrm>
            <a:off x="2916238" y="1773238"/>
            <a:ext cx="423862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У</a:t>
            </a:r>
          </a:p>
        </p:txBody>
      </p:sp>
      <p:sp>
        <p:nvSpPr>
          <p:cNvPr id="4132" name="WordArt 1060"/>
          <p:cNvSpPr>
            <a:spLocks noChangeArrowheads="1" noChangeShapeType="1" noTextEdit="1"/>
          </p:cNvSpPr>
          <p:nvPr/>
        </p:nvSpPr>
        <p:spPr bwMode="auto">
          <a:xfrm>
            <a:off x="4932363" y="3213100"/>
            <a:ext cx="423862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У</a:t>
            </a:r>
          </a:p>
        </p:txBody>
      </p:sp>
      <p:sp>
        <p:nvSpPr>
          <p:cNvPr id="4133" name="WordArt 1061"/>
          <p:cNvSpPr>
            <a:spLocks noChangeArrowheads="1" noChangeShapeType="1" noTextEdit="1"/>
          </p:cNvSpPr>
          <p:nvPr/>
        </p:nvSpPr>
        <p:spPr bwMode="auto">
          <a:xfrm>
            <a:off x="2268538" y="1773238"/>
            <a:ext cx="423862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Г</a:t>
            </a:r>
          </a:p>
        </p:txBody>
      </p:sp>
      <p:sp>
        <p:nvSpPr>
          <p:cNvPr id="4160" name="WordArt 1088"/>
          <p:cNvSpPr>
            <a:spLocks noChangeArrowheads="1" noChangeShapeType="1" noTextEdit="1"/>
          </p:cNvSpPr>
          <p:nvPr/>
        </p:nvSpPr>
        <p:spPr bwMode="auto">
          <a:xfrm>
            <a:off x="3563938" y="1773238"/>
            <a:ext cx="423862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4161" name="WordArt 1089"/>
          <p:cNvSpPr>
            <a:spLocks noChangeArrowheads="1" noChangeShapeType="1" noTextEdit="1"/>
          </p:cNvSpPr>
          <p:nvPr/>
        </p:nvSpPr>
        <p:spPr bwMode="auto">
          <a:xfrm>
            <a:off x="5651500" y="1052513"/>
            <a:ext cx="423863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Д</a:t>
            </a:r>
          </a:p>
        </p:txBody>
      </p:sp>
      <p:sp>
        <p:nvSpPr>
          <p:cNvPr id="4162" name="WordArt 1090"/>
          <p:cNvSpPr>
            <a:spLocks noChangeArrowheads="1" noChangeShapeType="1" noTextEdit="1"/>
          </p:cNvSpPr>
          <p:nvPr/>
        </p:nvSpPr>
        <p:spPr bwMode="auto">
          <a:xfrm>
            <a:off x="6372225" y="1052513"/>
            <a:ext cx="423863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Ы</a:t>
            </a:r>
          </a:p>
        </p:txBody>
      </p:sp>
      <p:sp>
        <p:nvSpPr>
          <p:cNvPr id="4163" name="WordArt 1091"/>
          <p:cNvSpPr>
            <a:spLocks noChangeArrowheads="1" noChangeShapeType="1" noTextEdit="1"/>
          </p:cNvSpPr>
          <p:nvPr/>
        </p:nvSpPr>
        <p:spPr bwMode="auto">
          <a:xfrm>
            <a:off x="4932363" y="2492375"/>
            <a:ext cx="423862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Л</a:t>
            </a:r>
          </a:p>
        </p:txBody>
      </p:sp>
      <p:sp>
        <p:nvSpPr>
          <p:cNvPr id="4164" name="WordArt 1092"/>
          <p:cNvSpPr>
            <a:spLocks noChangeArrowheads="1" noChangeShapeType="1" noTextEdit="1"/>
          </p:cNvSpPr>
          <p:nvPr/>
        </p:nvSpPr>
        <p:spPr bwMode="auto">
          <a:xfrm>
            <a:off x="5651500" y="2492375"/>
            <a:ext cx="423863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Ь</a:t>
            </a:r>
          </a:p>
        </p:txBody>
      </p:sp>
      <p:sp>
        <p:nvSpPr>
          <p:cNvPr id="4165" name="WordArt 1093"/>
          <p:cNvSpPr>
            <a:spLocks noChangeArrowheads="1" noChangeShapeType="1" noTextEdit="1"/>
          </p:cNvSpPr>
          <p:nvPr/>
        </p:nvSpPr>
        <p:spPr bwMode="auto">
          <a:xfrm>
            <a:off x="6372225" y="2492375"/>
            <a:ext cx="423863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</a:p>
        </p:txBody>
      </p:sp>
      <p:sp>
        <p:nvSpPr>
          <p:cNvPr id="4166" name="WordArt 1094"/>
          <p:cNvSpPr>
            <a:spLocks noChangeArrowheads="1" noChangeShapeType="1" noTextEdit="1"/>
          </p:cNvSpPr>
          <p:nvPr/>
        </p:nvSpPr>
        <p:spPr bwMode="auto">
          <a:xfrm>
            <a:off x="3563938" y="3213100"/>
            <a:ext cx="423862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</a:p>
        </p:txBody>
      </p:sp>
      <p:sp>
        <p:nvSpPr>
          <p:cNvPr id="4167" name="WordArt 1095"/>
          <p:cNvSpPr>
            <a:spLocks noChangeArrowheads="1" noChangeShapeType="1" noTextEdit="1"/>
          </p:cNvSpPr>
          <p:nvPr/>
        </p:nvSpPr>
        <p:spPr bwMode="auto">
          <a:xfrm>
            <a:off x="5651500" y="3213100"/>
            <a:ext cx="423863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М</a:t>
            </a:r>
          </a:p>
        </p:txBody>
      </p:sp>
      <p:sp>
        <p:nvSpPr>
          <p:cNvPr id="4168" name="WordArt 1096"/>
          <p:cNvSpPr>
            <a:spLocks noChangeArrowheads="1" noChangeShapeType="1" noTextEdit="1"/>
          </p:cNvSpPr>
          <p:nvPr/>
        </p:nvSpPr>
        <p:spPr bwMode="auto">
          <a:xfrm>
            <a:off x="6300788" y="3213100"/>
            <a:ext cx="423862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Б</a:t>
            </a:r>
          </a:p>
        </p:txBody>
      </p:sp>
      <p:sp>
        <p:nvSpPr>
          <p:cNvPr id="4169" name="WordArt 1097"/>
          <p:cNvSpPr>
            <a:spLocks noChangeArrowheads="1" noChangeShapeType="1" noTextEdit="1"/>
          </p:cNvSpPr>
          <p:nvPr/>
        </p:nvSpPr>
        <p:spPr bwMode="auto">
          <a:xfrm>
            <a:off x="4932363" y="3933825"/>
            <a:ext cx="423862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Б</a:t>
            </a:r>
          </a:p>
        </p:txBody>
      </p:sp>
      <p:sp>
        <p:nvSpPr>
          <p:cNvPr id="4170" name="WordArt 1098"/>
          <p:cNvSpPr>
            <a:spLocks noChangeArrowheads="1" noChangeShapeType="1" noTextEdit="1"/>
          </p:cNvSpPr>
          <p:nvPr/>
        </p:nvSpPr>
        <p:spPr bwMode="auto">
          <a:xfrm>
            <a:off x="5651500" y="3933825"/>
            <a:ext cx="423863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Р</a:t>
            </a:r>
          </a:p>
        </p:txBody>
      </p:sp>
      <p:sp>
        <p:nvSpPr>
          <p:cNvPr id="4171" name="WordArt 1099"/>
          <p:cNvSpPr>
            <a:spLocks noChangeArrowheads="1" noChangeShapeType="1" noTextEdit="1"/>
          </p:cNvSpPr>
          <p:nvPr/>
        </p:nvSpPr>
        <p:spPr bwMode="auto">
          <a:xfrm>
            <a:off x="7019925" y="3933825"/>
            <a:ext cx="423863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Ч</a:t>
            </a:r>
          </a:p>
        </p:txBody>
      </p:sp>
      <p:sp>
        <p:nvSpPr>
          <p:cNvPr id="4172" name="WordArt 1100"/>
          <p:cNvSpPr>
            <a:spLocks noChangeArrowheads="1" noChangeShapeType="1" noTextEdit="1"/>
          </p:cNvSpPr>
          <p:nvPr/>
        </p:nvSpPr>
        <p:spPr bwMode="auto">
          <a:xfrm>
            <a:off x="7740650" y="3933825"/>
            <a:ext cx="423863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</a:p>
        </p:txBody>
      </p:sp>
      <p:sp>
        <p:nvSpPr>
          <p:cNvPr id="4173" name="WordArt 1101"/>
          <p:cNvSpPr>
            <a:spLocks noChangeArrowheads="1" noChangeShapeType="1" noTextEdit="1"/>
          </p:cNvSpPr>
          <p:nvPr/>
        </p:nvSpPr>
        <p:spPr bwMode="auto">
          <a:xfrm>
            <a:off x="2916238" y="4652963"/>
            <a:ext cx="423862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З</a:t>
            </a:r>
          </a:p>
        </p:txBody>
      </p:sp>
      <p:sp>
        <p:nvSpPr>
          <p:cNvPr id="4174" name="WordArt 1102"/>
          <p:cNvSpPr>
            <a:spLocks noChangeArrowheads="1" noChangeShapeType="1" noTextEdit="1"/>
          </p:cNvSpPr>
          <p:nvPr/>
        </p:nvSpPr>
        <p:spPr bwMode="auto">
          <a:xfrm>
            <a:off x="3563938" y="4652963"/>
            <a:ext cx="423862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</a:p>
        </p:txBody>
      </p:sp>
      <p:sp>
        <p:nvSpPr>
          <p:cNvPr id="4175" name="WordArt 1103"/>
          <p:cNvSpPr>
            <a:spLocks noChangeArrowheads="1" noChangeShapeType="1" noTextEdit="1"/>
          </p:cNvSpPr>
          <p:nvPr/>
        </p:nvSpPr>
        <p:spPr bwMode="auto">
          <a:xfrm>
            <a:off x="1476375" y="4652963"/>
            <a:ext cx="423863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М</a:t>
            </a:r>
          </a:p>
        </p:txBody>
      </p:sp>
      <p:pic>
        <p:nvPicPr>
          <p:cNvPr id="50" name="Picture 4" descr="Z:\newtek\_backgrounds_1.02\Tim\PP template sample\blue_globe.png"/>
          <p:cNvPicPr>
            <a:picLocks noChangeAspect="1" noChangeArrowheads="1"/>
          </p:cNvPicPr>
          <p:nvPr/>
        </p:nvPicPr>
        <p:blipFill>
          <a:blip r:embed="rId2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214282" y="214290"/>
            <a:ext cx="1080120" cy="1080120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2" grpId="0" animBg="1"/>
      <p:bldP spid="4113" grpId="0" animBg="1"/>
      <p:bldP spid="4114" grpId="0" animBg="1"/>
      <p:bldP spid="4115" grpId="0" animBg="1"/>
      <p:bldP spid="4116" grpId="0" animBg="1"/>
      <p:bldP spid="4117" grpId="0" animBg="1"/>
      <p:bldP spid="4118" grpId="0" animBg="1"/>
      <p:bldP spid="4119" grpId="0" animBg="1"/>
      <p:bldP spid="4120" grpId="0" animBg="1"/>
      <p:bldP spid="4121" grpId="0" animBg="1"/>
      <p:bldP spid="4122" grpId="0" animBg="1"/>
      <p:bldP spid="4123" grpId="0" animBg="1"/>
      <p:bldP spid="4124" grpId="0" animBg="1"/>
      <p:bldP spid="4125" grpId="0" animBg="1"/>
      <p:bldP spid="4126" grpId="0" animBg="1"/>
      <p:bldP spid="4127" grpId="0" animBg="1"/>
      <p:bldP spid="4128" grpId="0" animBg="1"/>
      <p:bldP spid="4129" grpId="0" animBg="1"/>
      <p:bldP spid="4130" grpId="0" animBg="1"/>
      <p:bldP spid="4131" grpId="0" animBg="1"/>
      <p:bldP spid="4132" grpId="0" animBg="1"/>
      <p:bldP spid="4133" grpId="0" animBg="1"/>
      <p:bldP spid="4160" grpId="0" animBg="1"/>
      <p:bldP spid="4161" grpId="0" animBg="1"/>
      <p:bldP spid="4162" grpId="0" animBg="1"/>
      <p:bldP spid="4163" grpId="0" animBg="1"/>
      <p:bldP spid="4164" grpId="0" animBg="1"/>
      <p:bldP spid="4165" grpId="0" animBg="1"/>
      <p:bldP spid="4166" grpId="0" animBg="1"/>
      <p:bldP spid="4167" grpId="0" animBg="1"/>
      <p:bldP spid="4168" grpId="0" animBg="1"/>
      <p:bldP spid="4169" grpId="0" animBg="1"/>
      <p:bldP spid="4170" grpId="0" animBg="1"/>
      <p:bldP spid="4171" grpId="0" animBg="1"/>
      <p:bldP spid="4172" grpId="0" animBg="1"/>
      <p:bldP spid="4173" grpId="0" animBg="1"/>
      <p:bldP spid="4174" grpId="0" animBg="1"/>
      <p:bldP spid="41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71813" y="214313"/>
            <a:ext cx="2643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Тест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8625" y="482600"/>
            <a:ext cx="8424863" cy="629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1. Коренное население Южной Америки — это: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    </a:t>
            </a:r>
            <a:r>
              <a:rPr lang="ru-RU" sz="1400" dirty="0">
                <a:latin typeface="+mn-lt"/>
              </a:rPr>
              <a:t>а)  индейцы         </a:t>
            </a:r>
            <a:r>
              <a:rPr lang="en-US" sz="1400" dirty="0">
                <a:latin typeface="+mn-lt"/>
              </a:rPr>
              <a:t>        </a:t>
            </a:r>
            <a:r>
              <a:rPr lang="ru-RU" sz="1400" dirty="0">
                <a:latin typeface="+mn-lt"/>
              </a:rPr>
              <a:t> б) мулаты.       </a:t>
            </a:r>
            <a:r>
              <a:rPr lang="en-US" sz="1400" dirty="0">
                <a:latin typeface="+mn-lt"/>
              </a:rPr>
              <a:t>               </a:t>
            </a:r>
            <a:r>
              <a:rPr lang="ru-RU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 в) аборигены         </a:t>
            </a:r>
            <a:r>
              <a:rPr lang="en-US" sz="1400" dirty="0">
                <a:latin typeface="+mn-lt"/>
              </a:rPr>
              <a:t>      </a:t>
            </a:r>
            <a:r>
              <a:rPr lang="ru-RU" sz="1400" dirty="0">
                <a:latin typeface="+mn-lt"/>
              </a:rPr>
              <a:t>  г) метисы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2</a:t>
            </a:r>
            <a:r>
              <a:rPr lang="ru-RU" sz="1400" b="1" dirty="0">
                <a:latin typeface="+mn-lt"/>
              </a:rPr>
              <a:t>.  В колонизации материка наиболее активное участие принимали: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      </a:t>
            </a:r>
            <a:r>
              <a:rPr lang="ru-RU" sz="1400" dirty="0">
                <a:latin typeface="+mn-lt"/>
              </a:rPr>
              <a:t>а) Англия и Франция                   </a:t>
            </a:r>
            <a:r>
              <a:rPr lang="en-US" sz="1400" dirty="0">
                <a:latin typeface="+mn-lt"/>
              </a:rPr>
              <a:t>            </a:t>
            </a:r>
            <a:r>
              <a:rPr lang="ru-RU" sz="1400" dirty="0">
                <a:latin typeface="+mn-lt"/>
              </a:rPr>
              <a:t>  </a:t>
            </a:r>
            <a:r>
              <a:rPr lang="en-US" sz="1400" dirty="0">
                <a:latin typeface="+mn-lt"/>
              </a:rPr>
              <a:t>           </a:t>
            </a:r>
            <a:r>
              <a:rPr lang="ru-RU" sz="1400" dirty="0">
                <a:latin typeface="+mn-lt"/>
              </a:rPr>
              <a:t> б) Франция и Голландия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  </a:t>
            </a:r>
            <a:r>
              <a:rPr lang="en-US" sz="1400" dirty="0">
                <a:latin typeface="+mn-lt"/>
              </a:rPr>
              <a:t>    </a:t>
            </a:r>
            <a:r>
              <a:rPr lang="ru-RU" sz="1400" dirty="0">
                <a:latin typeface="+mn-lt"/>
              </a:rPr>
              <a:t>в) Голландия и Испания                 </a:t>
            </a:r>
            <a:r>
              <a:rPr lang="en-US" sz="1400" dirty="0">
                <a:latin typeface="+mn-lt"/>
              </a:rPr>
              <a:t>                       </a:t>
            </a:r>
            <a:r>
              <a:rPr lang="ru-RU" sz="1400" dirty="0">
                <a:latin typeface="+mn-lt"/>
              </a:rPr>
              <a:t>г) Испания и Португалия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3</a:t>
            </a:r>
            <a:r>
              <a:rPr lang="ru-RU" sz="1400" b="1" dirty="0">
                <a:latin typeface="+mn-lt"/>
              </a:rPr>
              <a:t>. Потомками от смешанных браков индейцев и европейцев  являются: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      а) креолы             </a:t>
            </a:r>
            <a:r>
              <a:rPr lang="en-US" sz="1400" dirty="0">
                <a:latin typeface="+mn-lt"/>
              </a:rPr>
              <a:t>        </a:t>
            </a:r>
            <a:r>
              <a:rPr lang="ru-RU" sz="1400" dirty="0">
                <a:latin typeface="+mn-lt"/>
              </a:rPr>
              <a:t> б) мулаты          </a:t>
            </a:r>
            <a:r>
              <a:rPr lang="en-US" sz="1400" dirty="0">
                <a:latin typeface="+mn-lt"/>
              </a:rPr>
              <a:t>             </a:t>
            </a:r>
            <a:r>
              <a:rPr lang="ru-RU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в) метисы            </a:t>
            </a:r>
            <a:r>
              <a:rPr lang="en-US" sz="1400" dirty="0">
                <a:latin typeface="+mn-lt"/>
              </a:rPr>
              <a:t>        </a:t>
            </a:r>
            <a:r>
              <a:rPr lang="ru-RU" sz="1400" dirty="0">
                <a:latin typeface="+mn-lt"/>
              </a:rPr>
              <a:t>    г) самбо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4</a:t>
            </a:r>
            <a:r>
              <a:rPr lang="ru-RU" sz="1400" b="1" dirty="0">
                <a:latin typeface="+mn-lt"/>
              </a:rPr>
              <a:t>. На материке Южная Америка расположено ... стран: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      а)  18                      </a:t>
            </a:r>
            <a:r>
              <a:rPr lang="en-US" sz="1400" dirty="0">
                <a:latin typeface="+mn-lt"/>
              </a:rPr>
              <a:t>        </a:t>
            </a:r>
            <a:r>
              <a:rPr lang="ru-RU" sz="1400" dirty="0">
                <a:latin typeface="+mn-lt"/>
              </a:rPr>
              <a:t> б)  20                  </a:t>
            </a:r>
            <a:r>
              <a:rPr lang="en-US" sz="1400" dirty="0">
                <a:latin typeface="+mn-lt"/>
              </a:rPr>
              <a:t>              </a:t>
            </a:r>
            <a:r>
              <a:rPr lang="ru-RU" sz="1400" dirty="0">
                <a:latin typeface="+mn-lt"/>
              </a:rPr>
              <a:t> в) 15                        </a:t>
            </a:r>
            <a:r>
              <a:rPr lang="en-US" sz="1400" dirty="0">
                <a:latin typeface="+mn-lt"/>
              </a:rPr>
              <a:t>       </a:t>
            </a:r>
            <a:r>
              <a:rPr lang="ru-RU" sz="1400" dirty="0">
                <a:latin typeface="+mn-lt"/>
              </a:rPr>
              <a:t>   г)13  </a:t>
            </a:r>
            <a:endParaRPr lang="en-US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5. Не имеет выхода к океанам: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      а) Боливия            </a:t>
            </a:r>
            <a:r>
              <a:rPr lang="en-US" sz="1400" dirty="0">
                <a:latin typeface="+mn-lt"/>
              </a:rPr>
              <a:t>          </a:t>
            </a:r>
            <a:r>
              <a:rPr lang="ru-RU" sz="1400" dirty="0">
                <a:latin typeface="+mn-lt"/>
              </a:rPr>
              <a:t>б) Гайана            </a:t>
            </a:r>
            <a:r>
              <a:rPr lang="en-US" sz="1400" dirty="0">
                <a:latin typeface="+mn-lt"/>
              </a:rPr>
              <a:t>             </a:t>
            </a:r>
            <a:r>
              <a:rPr lang="ru-RU" sz="1400" dirty="0">
                <a:latin typeface="+mn-lt"/>
              </a:rPr>
              <a:t>в) Аргентина           </a:t>
            </a:r>
            <a:r>
              <a:rPr lang="en-US" sz="1400" dirty="0">
                <a:latin typeface="+mn-lt"/>
              </a:rPr>
              <a:t>       </a:t>
            </a:r>
            <a:r>
              <a:rPr lang="ru-RU" sz="1400" dirty="0">
                <a:latin typeface="+mn-lt"/>
              </a:rPr>
              <a:t>г) Уругвай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6.  Страна, имеющая наибольшую протяженность с севера на юг: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       а) Аргентина        </a:t>
            </a:r>
            <a:r>
              <a:rPr lang="en-US" sz="1400" dirty="0">
                <a:latin typeface="+mn-lt"/>
              </a:rPr>
              <a:t>        </a:t>
            </a:r>
            <a:r>
              <a:rPr lang="ru-RU" sz="1400" dirty="0">
                <a:latin typeface="+mn-lt"/>
              </a:rPr>
              <a:t>б) Боливия      </a:t>
            </a:r>
            <a:r>
              <a:rPr lang="en-US" sz="1400" dirty="0">
                <a:latin typeface="+mn-lt"/>
              </a:rPr>
              <a:t>                </a:t>
            </a:r>
            <a:r>
              <a:rPr lang="ru-RU" sz="1400" dirty="0">
                <a:latin typeface="+mn-lt"/>
              </a:rPr>
              <a:t>   в) Чили                    </a:t>
            </a:r>
            <a:r>
              <a:rPr lang="en-US" sz="1400" dirty="0">
                <a:latin typeface="+mn-lt"/>
              </a:rPr>
              <a:t>        </a:t>
            </a:r>
            <a:r>
              <a:rPr lang="ru-RU" sz="1400" dirty="0">
                <a:latin typeface="+mn-lt"/>
              </a:rPr>
              <a:t> г) Аргентина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7.  Столица самого крупного государства Южной Америки - это: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       а)  Буэнос-Айрес        б) Бразилиа          </a:t>
            </a:r>
            <a:r>
              <a:rPr lang="en-US" sz="1400" dirty="0">
                <a:latin typeface="+mn-lt"/>
              </a:rPr>
              <a:t>           </a:t>
            </a:r>
            <a:r>
              <a:rPr lang="ru-RU" sz="1400" dirty="0">
                <a:latin typeface="+mn-lt"/>
              </a:rPr>
              <a:t> в) Рио-де-Жанейро      г) Каракас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8.   Коренное население Южной Америки относится к ... расе: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       а) европеоидной      </a:t>
            </a:r>
            <a:r>
              <a:rPr lang="en-US" sz="1400" dirty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 б) монголоидной             в) негроидной    </a:t>
            </a:r>
            <a:r>
              <a:rPr lang="en-US" sz="1400" dirty="0">
                <a:latin typeface="+mn-lt"/>
              </a:rPr>
              <a:t>          </a:t>
            </a:r>
            <a:r>
              <a:rPr lang="ru-RU" sz="1400" dirty="0">
                <a:latin typeface="+mn-lt"/>
              </a:rPr>
              <a:t> г) индейской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 </a:t>
            </a:r>
            <a:r>
              <a:rPr lang="ru-RU" sz="1400" b="1" dirty="0">
                <a:latin typeface="+mn-lt"/>
              </a:rPr>
              <a:t>9.</a:t>
            </a:r>
            <a:r>
              <a:rPr lang="ru-RU" sz="1400" dirty="0">
                <a:latin typeface="+mn-lt"/>
              </a:rPr>
              <a:t> </a:t>
            </a:r>
            <a:r>
              <a:rPr lang="ru-RU" altLang="ru-RU" sz="1400" b="1" dirty="0">
                <a:latin typeface="+mn-lt"/>
                <a:cs typeface="Times New Roman" pitchFamily="18" charset="0"/>
              </a:rPr>
              <a:t>Дополните предложение: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latin typeface="+mn-lt"/>
                <a:cs typeface="Times New Roman" pitchFamily="18" charset="0"/>
              </a:rPr>
              <a:t>       </a:t>
            </a:r>
            <a:r>
              <a:rPr lang="ru-RU" sz="1400" dirty="0">
                <a:latin typeface="+mn-lt"/>
              </a:rPr>
              <a:t>Самбо в Южной Америке называют потомков от браков _________ и _________.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400" b="1" dirty="0">
                <a:latin typeface="+mn-lt"/>
              </a:rPr>
              <a:t>10. Определите, о какой стране материка Южной Америки идет речь.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400" b="1" dirty="0">
                <a:latin typeface="+mn-lt"/>
              </a:rPr>
              <a:t>Одна из крупнейших по площади и населению страна в мире. Страна обладает огромными запасами леса.  Мировой лидер в производстве кофе. Население страны отличается сложным этническим  составом. Большая часть населения страны проживает в городах, расположенных на побережье океана. Для большинства стран Южной Америки государственным языком является испанский, и только в этой стране государственный язык – португальский. Страна славится красочными карнавалами.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400" b="1" dirty="0">
                <a:latin typeface="+mn-lt"/>
              </a:rPr>
              <a:t>Ответ: _________________________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10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71813" y="214313"/>
            <a:ext cx="2643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Тест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8625" y="374650"/>
            <a:ext cx="8424863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1. Коренное население Южной Америки — это: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    </a:t>
            </a:r>
            <a:r>
              <a:rPr lang="ru-RU" sz="1400" b="1" dirty="0">
                <a:solidFill>
                  <a:srgbClr val="C00000"/>
                </a:solidFill>
                <a:latin typeface="+mn-lt"/>
              </a:rPr>
              <a:t>а)  индейцы</a:t>
            </a:r>
            <a:r>
              <a:rPr lang="ru-RU" sz="1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400" dirty="0">
                <a:latin typeface="+mn-lt"/>
              </a:rPr>
              <a:t>         </a:t>
            </a:r>
            <a:r>
              <a:rPr lang="en-US" sz="1400" dirty="0">
                <a:latin typeface="+mn-lt"/>
              </a:rPr>
              <a:t>        </a:t>
            </a:r>
            <a:r>
              <a:rPr lang="ru-RU" sz="1400" dirty="0">
                <a:latin typeface="+mn-lt"/>
              </a:rPr>
              <a:t>б) мулаты.         </a:t>
            </a:r>
            <a:r>
              <a:rPr lang="en-US" sz="1400" dirty="0">
                <a:latin typeface="+mn-lt"/>
              </a:rPr>
              <a:t>           </a:t>
            </a:r>
            <a:r>
              <a:rPr lang="ru-RU" sz="1400" dirty="0">
                <a:latin typeface="+mn-lt"/>
              </a:rPr>
              <a:t>   в) аборигены           </a:t>
            </a:r>
            <a:r>
              <a:rPr lang="en-US" sz="1400" dirty="0">
                <a:latin typeface="+mn-lt"/>
              </a:rPr>
              <a:t>        </a:t>
            </a:r>
            <a:r>
              <a:rPr lang="ru-RU" sz="1400" dirty="0">
                <a:latin typeface="+mn-lt"/>
              </a:rPr>
              <a:t>г) метисы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2</a:t>
            </a:r>
            <a:r>
              <a:rPr lang="ru-RU" sz="1400" b="1" dirty="0">
                <a:latin typeface="+mn-lt"/>
              </a:rPr>
              <a:t>.  В колонизации материка наиболее активное участие принимали: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      </a:t>
            </a:r>
            <a:r>
              <a:rPr lang="ru-RU" sz="1400" dirty="0">
                <a:latin typeface="+mn-lt"/>
              </a:rPr>
              <a:t>а) Англия и Франция                </a:t>
            </a:r>
            <a:r>
              <a:rPr lang="en-US" sz="1400" dirty="0">
                <a:latin typeface="+mn-lt"/>
              </a:rPr>
              <a:t>                      </a:t>
            </a:r>
            <a:r>
              <a:rPr lang="ru-RU" sz="1400" dirty="0">
                <a:latin typeface="+mn-lt"/>
              </a:rPr>
              <a:t>      б) Франция и Голландия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  </a:t>
            </a:r>
            <a:r>
              <a:rPr lang="en-US" sz="1400" dirty="0">
                <a:latin typeface="+mn-lt"/>
              </a:rPr>
              <a:t>    </a:t>
            </a:r>
            <a:r>
              <a:rPr lang="ru-RU" sz="1400" dirty="0">
                <a:latin typeface="+mn-lt"/>
              </a:rPr>
              <a:t>в) Голландия и Испания             </a:t>
            </a:r>
            <a:r>
              <a:rPr lang="en-US" sz="1400" dirty="0">
                <a:latin typeface="+mn-lt"/>
              </a:rPr>
              <a:t>                   </a:t>
            </a:r>
            <a:r>
              <a:rPr lang="ru-RU" sz="1400" dirty="0">
                <a:latin typeface="+mn-lt"/>
              </a:rPr>
              <a:t>        </a:t>
            </a:r>
            <a:r>
              <a:rPr lang="ru-RU" sz="1400" b="1" dirty="0">
                <a:solidFill>
                  <a:srgbClr val="C00000"/>
                </a:solidFill>
                <a:latin typeface="+mn-lt"/>
              </a:rPr>
              <a:t>г) Испания и Португалия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3</a:t>
            </a:r>
            <a:r>
              <a:rPr lang="ru-RU" sz="1400" b="1" dirty="0">
                <a:latin typeface="+mn-lt"/>
              </a:rPr>
              <a:t>. Потомками от смешанных браков индейцев и европейцев  являются: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      а) креолы             </a:t>
            </a:r>
            <a:r>
              <a:rPr lang="en-US" sz="1400" dirty="0">
                <a:latin typeface="+mn-lt"/>
              </a:rPr>
              <a:t>        </a:t>
            </a:r>
            <a:r>
              <a:rPr lang="ru-RU" sz="1400" dirty="0">
                <a:latin typeface="+mn-lt"/>
              </a:rPr>
              <a:t> б) мулаты          </a:t>
            </a:r>
            <a:r>
              <a:rPr lang="en-US" sz="1400" dirty="0">
                <a:latin typeface="+mn-lt"/>
              </a:rPr>
              <a:t>           </a:t>
            </a:r>
            <a:r>
              <a:rPr lang="ru-RU" sz="1400" dirty="0">
                <a:latin typeface="+mn-lt"/>
              </a:rPr>
              <a:t>   </a:t>
            </a:r>
            <a:r>
              <a:rPr lang="ru-RU" sz="1400" b="1" dirty="0">
                <a:solidFill>
                  <a:srgbClr val="C00000"/>
                </a:solidFill>
                <a:latin typeface="+mn-lt"/>
              </a:rPr>
              <a:t>в) метисы</a:t>
            </a:r>
            <a:r>
              <a:rPr lang="ru-RU" sz="1400" dirty="0">
                <a:latin typeface="+mn-lt"/>
              </a:rPr>
              <a:t>              </a:t>
            </a:r>
            <a:r>
              <a:rPr lang="en-US" sz="1400" dirty="0">
                <a:latin typeface="+mn-lt"/>
              </a:rPr>
              <a:t>        </a:t>
            </a:r>
            <a:r>
              <a:rPr lang="ru-RU" sz="1400" dirty="0">
                <a:latin typeface="+mn-lt"/>
              </a:rPr>
              <a:t>  г) самбо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4</a:t>
            </a:r>
            <a:r>
              <a:rPr lang="ru-RU" sz="1400" b="1" dirty="0">
                <a:latin typeface="+mn-lt"/>
              </a:rPr>
              <a:t>. На материке Южная Америка расположено ... стран: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      а)  18                     </a:t>
            </a:r>
            <a:r>
              <a:rPr lang="en-US" sz="1400" dirty="0">
                <a:latin typeface="+mn-lt"/>
              </a:rPr>
              <a:t>        </a:t>
            </a:r>
            <a:r>
              <a:rPr lang="ru-RU" sz="1400" dirty="0">
                <a:latin typeface="+mn-lt"/>
              </a:rPr>
              <a:t>  б)  20         </a:t>
            </a:r>
            <a:r>
              <a:rPr lang="en-US" sz="1400" dirty="0">
                <a:latin typeface="+mn-lt"/>
              </a:rPr>
              <a:t>            </a:t>
            </a:r>
            <a:r>
              <a:rPr lang="ru-RU" sz="1400" dirty="0">
                <a:latin typeface="+mn-lt"/>
              </a:rPr>
              <a:t>          в) 15                         </a:t>
            </a:r>
            <a:r>
              <a:rPr lang="en-US" sz="1400" dirty="0">
                <a:latin typeface="+mn-lt"/>
              </a:rPr>
              <a:t>       </a:t>
            </a:r>
            <a:r>
              <a:rPr lang="ru-RU" sz="1400" dirty="0">
                <a:latin typeface="+mn-lt"/>
              </a:rPr>
              <a:t>  </a:t>
            </a:r>
            <a:r>
              <a:rPr lang="ru-RU" sz="1400" b="1" dirty="0">
                <a:solidFill>
                  <a:srgbClr val="C00000"/>
                </a:solidFill>
                <a:latin typeface="+mn-lt"/>
              </a:rPr>
              <a:t>г)13</a:t>
            </a:r>
            <a:r>
              <a:rPr lang="ru-RU" sz="1400" dirty="0">
                <a:latin typeface="+mn-lt"/>
              </a:rPr>
              <a:t>  </a:t>
            </a:r>
            <a:endParaRPr lang="en-US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5. Не имеет выхода к океанам: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      </a:t>
            </a:r>
            <a:r>
              <a:rPr lang="ru-RU" sz="1400" b="1" dirty="0">
                <a:solidFill>
                  <a:srgbClr val="C00000"/>
                </a:solidFill>
                <a:latin typeface="+mn-lt"/>
              </a:rPr>
              <a:t>а) Боливия</a:t>
            </a:r>
            <a:r>
              <a:rPr lang="ru-RU" sz="1400" dirty="0">
                <a:latin typeface="+mn-lt"/>
              </a:rPr>
              <a:t>           </a:t>
            </a:r>
            <a:r>
              <a:rPr lang="en-US" sz="1400" dirty="0">
                <a:latin typeface="+mn-lt"/>
              </a:rPr>
              <a:t>          </a:t>
            </a:r>
            <a:r>
              <a:rPr lang="ru-RU" sz="1400" dirty="0">
                <a:latin typeface="+mn-lt"/>
              </a:rPr>
              <a:t> б) Гайана           </a:t>
            </a:r>
            <a:r>
              <a:rPr lang="en-US" sz="1400" dirty="0">
                <a:latin typeface="+mn-lt"/>
              </a:rPr>
              <a:t>           </a:t>
            </a:r>
            <a:r>
              <a:rPr lang="ru-RU" sz="1400" dirty="0">
                <a:latin typeface="+mn-lt"/>
              </a:rPr>
              <a:t> в) Аргентина           </a:t>
            </a:r>
            <a:r>
              <a:rPr lang="en-US" sz="1400" dirty="0">
                <a:latin typeface="+mn-lt"/>
              </a:rPr>
              <a:t>       </a:t>
            </a:r>
            <a:r>
              <a:rPr lang="ru-RU" sz="1400" dirty="0">
                <a:latin typeface="+mn-lt"/>
              </a:rPr>
              <a:t>г) Уругвай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6.  Страна, имеющая наибольшую протяженность с севера на юг: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       а) Аргентина      </a:t>
            </a:r>
            <a:r>
              <a:rPr lang="en-US" sz="1400" dirty="0">
                <a:latin typeface="+mn-lt"/>
              </a:rPr>
              <a:t>        </a:t>
            </a:r>
            <a:r>
              <a:rPr lang="ru-RU" sz="1400" dirty="0">
                <a:latin typeface="+mn-lt"/>
              </a:rPr>
              <a:t>  б) Боливия       </a:t>
            </a:r>
            <a:r>
              <a:rPr lang="en-US" sz="1400" dirty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  </a:t>
            </a:r>
            <a:r>
              <a:rPr lang="en-US" sz="1400" dirty="0">
                <a:latin typeface="+mn-lt"/>
              </a:rPr>
              <a:t>             </a:t>
            </a:r>
            <a:r>
              <a:rPr lang="ru-RU" sz="1400" b="1" dirty="0">
                <a:solidFill>
                  <a:srgbClr val="C00000"/>
                </a:solidFill>
                <a:latin typeface="+mn-lt"/>
              </a:rPr>
              <a:t>в) Чили</a:t>
            </a:r>
            <a:r>
              <a:rPr lang="ru-RU" sz="1400" dirty="0">
                <a:latin typeface="+mn-lt"/>
              </a:rPr>
              <a:t>                    </a:t>
            </a:r>
            <a:r>
              <a:rPr lang="en-US" sz="1400" dirty="0">
                <a:latin typeface="+mn-lt"/>
              </a:rPr>
              <a:t>        </a:t>
            </a:r>
            <a:r>
              <a:rPr lang="ru-RU" sz="1400" dirty="0">
                <a:latin typeface="+mn-lt"/>
              </a:rPr>
              <a:t> г) Аргентина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7.  Столица самого крупного государства Южной Америки - это: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       а)  Буэнос-Айрес        </a:t>
            </a:r>
            <a:r>
              <a:rPr lang="ru-RU" sz="1400" b="1" dirty="0">
                <a:solidFill>
                  <a:srgbClr val="C00000"/>
                </a:solidFill>
                <a:latin typeface="+mn-lt"/>
              </a:rPr>
              <a:t>б) Бразилиа</a:t>
            </a:r>
            <a:r>
              <a:rPr lang="ru-RU" sz="1400" dirty="0">
                <a:latin typeface="+mn-lt"/>
              </a:rPr>
              <a:t>          </a:t>
            </a:r>
            <a:r>
              <a:rPr lang="en-US" sz="1400" dirty="0">
                <a:latin typeface="+mn-lt"/>
              </a:rPr>
              <a:t>         </a:t>
            </a:r>
            <a:r>
              <a:rPr lang="ru-RU" sz="1400" dirty="0">
                <a:latin typeface="+mn-lt"/>
              </a:rPr>
              <a:t> в) Рио-де-Жанейро      г) Каракас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8.   Коренное население Южной Америки относится к ... расе: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       а) европеоидной      </a:t>
            </a:r>
            <a:r>
              <a:rPr lang="en-US" sz="1400" dirty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+mn-lt"/>
              </a:rPr>
              <a:t>б) монголоидной</a:t>
            </a:r>
            <a:r>
              <a:rPr lang="ru-RU" sz="1400" dirty="0">
                <a:latin typeface="+mn-lt"/>
              </a:rPr>
              <a:t>           в) негроидной     </a:t>
            </a:r>
            <a:r>
              <a:rPr lang="en-US" sz="1400" dirty="0">
                <a:latin typeface="+mn-lt"/>
              </a:rPr>
              <a:t>           </a:t>
            </a:r>
            <a:r>
              <a:rPr lang="ru-RU" sz="1400" dirty="0">
                <a:latin typeface="+mn-lt"/>
              </a:rPr>
              <a:t>г) индейской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 </a:t>
            </a:r>
            <a:r>
              <a:rPr lang="ru-RU" sz="1400" b="1" dirty="0">
                <a:latin typeface="+mn-lt"/>
              </a:rPr>
              <a:t>9.</a:t>
            </a:r>
            <a:r>
              <a:rPr lang="ru-RU" sz="1400" dirty="0">
                <a:latin typeface="+mn-lt"/>
              </a:rPr>
              <a:t> </a:t>
            </a:r>
            <a:r>
              <a:rPr lang="ru-RU" altLang="ru-RU" sz="1400" b="1" dirty="0">
                <a:latin typeface="+mn-lt"/>
                <a:cs typeface="Times New Roman" pitchFamily="18" charset="0"/>
              </a:rPr>
              <a:t>Дополните предложение: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latin typeface="+mn-lt"/>
                <a:cs typeface="Times New Roman" pitchFamily="18" charset="0"/>
              </a:rPr>
              <a:t>       </a:t>
            </a:r>
            <a:r>
              <a:rPr lang="ru-RU" sz="1400" dirty="0">
                <a:latin typeface="+mn-lt"/>
              </a:rPr>
              <a:t>Самбо в Южной Америке называют потомков от браков   </a:t>
            </a:r>
            <a:r>
              <a:rPr lang="ru-RU" sz="1400" b="1" dirty="0">
                <a:solidFill>
                  <a:srgbClr val="C00000"/>
                </a:solidFill>
                <a:latin typeface="+mn-lt"/>
              </a:rPr>
              <a:t>метисов  и  мулатов</a:t>
            </a:r>
            <a:r>
              <a:rPr lang="ru-RU" sz="1400" dirty="0">
                <a:latin typeface="+mn-lt"/>
              </a:rPr>
              <a:t>.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400" b="1" dirty="0">
                <a:latin typeface="+mn-lt"/>
              </a:rPr>
              <a:t>10. Определите, о какой стране материка Южной Америки идет речь.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400" b="1" dirty="0">
                <a:latin typeface="+mn-lt"/>
              </a:rPr>
              <a:t>Одна из крупнейших по площади и населению страна в мире. Страна обладает огромными запасами леса.  Мировой лидер в производстве кофе. Население страны отличается сложным этническим  составом. Большая часть населения страны проживает в городах, расположенных на побережье океана. Для большинства стран Южной Америки государственным языком является испанский, и только в этой стране государственный язык – португальский. Страна славится красочными карнавалами.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400" b="1" dirty="0">
                <a:latin typeface="+mn-lt"/>
              </a:rPr>
              <a:t>Ответ: </a:t>
            </a:r>
            <a:r>
              <a:rPr lang="ru-RU" sz="1400" b="1" dirty="0">
                <a:solidFill>
                  <a:srgbClr val="C00000"/>
                </a:solidFill>
                <a:latin typeface="+mn-lt"/>
              </a:rPr>
              <a:t>Бразилия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10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28662" y="0"/>
            <a:ext cx="7520880" cy="85723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C0B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Южная Америка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C0B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704856" cy="785818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Население</a:t>
            </a:r>
            <a:endParaRPr lang="ru-RU" sz="4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101" name="Picture 2" descr="C:\Users\Лариса\Desktop\541px-South_America_(orthographic_projection)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846263"/>
            <a:ext cx="38893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>
            <a:hlinkClick r:id="rId3" action="ppaction://hlinksldjump"/>
          </p:cNvPr>
          <p:cNvSpPr/>
          <p:nvPr/>
        </p:nvSpPr>
        <p:spPr>
          <a:xfrm>
            <a:off x="3924300" y="1414463"/>
            <a:ext cx="1295400" cy="7921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24525" y="2782888"/>
            <a:ext cx="1295400" cy="7921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51050" y="2782888"/>
            <a:ext cx="1296988" cy="7921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71775" y="4943475"/>
            <a:ext cx="1295400" cy="7921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76825" y="4943475"/>
            <a:ext cx="1295400" cy="7921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1" name="Схема 20"/>
          <p:cNvGraphicFramePr/>
          <p:nvPr/>
        </p:nvGraphicFramePr>
        <p:xfrm>
          <a:off x="0" y="1357298"/>
          <a:ext cx="9144000" cy="430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Прямоугольник 22">
            <a:hlinkClick r:id="rId3" action="ppaction://hlinksldjump"/>
          </p:cNvPr>
          <p:cNvSpPr/>
          <p:nvPr/>
        </p:nvSpPr>
        <p:spPr>
          <a:xfrm>
            <a:off x="3857625" y="1357313"/>
            <a:ext cx="1428750" cy="8572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>
            <a:hlinkClick r:id="rId9" action="ppaction://hlinksldjump"/>
          </p:cNvPr>
          <p:cNvSpPr/>
          <p:nvPr/>
        </p:nvSpPr>
        <p:spPr>
          <a:xfrm>
            <a:off x="5572125" y="2428875"/>
            <a:ext cx="1438275" cy="863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>
            <a:hlinkClick r:id="rId10" action="ppaction://hlinksldjump"/>
          </p:cNvPr>
          <p:cNvSpPr/>
          <p:nvPr/>
        </p:nvSpPr>
        <p:spPr>
          <a:xfrm>
            <a:off x="2071688" y="2571750"/>
            <a:ext cx="1357312" cy="8572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>
            <a:hlinkClick r:id="rId11" action="ppaction://hlinksldjump"/>
          </p:cNvPr>
          <p:cNvSpPr/>
          <p:nvPr/>
        </p:nvSpPr>
        <p:spPr>
          <a:xfrm>
            <a:off x="2143125" y="4143375"/>
            <a:ext cx="1428750" cy="928688"/>
          </a:xfrm>
          <a:prstGeom prst="rect">
            <a:avLst/>
          </a:prstGeom>
          <a:solidFill>
            <a:srgbClr val="FCCB8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572125" y="4143375"/>
            <a:ext cx="1438275" cy="9286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1"/>
          <p:cNvGrpSpPr/>
          <p:nvPr/>
        </p:nvGrpSpPr>
        <p:grpSpPr>
          <a:xfrm>
            <a:off x="3929058" y="5286388"/>
            <a:ext cx="1413123" cy="918529"/>
            <a:chOff x="5587418" y="2858375"/>
            <a:chExt cx="1413123" cy="918529"/>
          </a:xfrm>
          <a:scene3d>
            <a:camera prst="orthographicFront"/>
            <a:lightRig rig="flat" dir="t"/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5587418" y="2858375"/>
              <a:ext cx="1413123" cy="9185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1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5658856" y="2929813"/>
              <a:ext cx="1323445" cy="8288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4770" tIns="64770" rIns="64770" bIns="64770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dirty="0"/>
                <a:t>Видеотека</a:t>
              </a:r>
            </a:p>
          </p:txBody>
        </p:sp>
      </p:grpSp>
      <p:sp>
        <p:nvSpPr>
          <p:cNvPr id="30" name="Прямоугольник 29">
            <a:hlinkClick r:id="" action="ppaction://noaction"/>
          </p:cNvPr>
          <p:cNvSpPr/>
          <p:nvPr/>
        </p:nvSpPr>
        <p:spPr>
          <a:xfrm>
            <a:off x="3929063" y="5286375"/>
            <a:ext cx="1428750" cy="9286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" name="Picture 4" descr="Z:\newtek\_backgrounds_1.02\Tim\PP template sample\blue_globe.png"/>
          <p:cNvPicPr>
            <a:picLocks noChangeAspect="1" noChangeArrowheads="1"/>
          </p:cNvPicPr>
          <p:nvPr/>
        </p:nvPicPr>
        <p:blipFill>
          <a:blip r:embed="rId12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214282" y="214290"/>
            <a:ext cx="1080120" cy="1080120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Picture 2" descr="http://img-fotki.yandex.ru/get/4106/vovvt.29/0_1848c_de545799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8697" y="1285860"/>
            <a:ext cx="4347574" cy="4500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7" name="Схема 16"/>
          <p:cNvGraphicFramePr/>
          <p:nvPr/>
        </p:nvGraphicFramePr>
        <p:xfrm>
          <a:off x="1714480" y="857232"/>
          <a:ext cx="592935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Скругленный прямоугольник 18">
            <a:hlinkClick r:id="rId9" action="ppaction://hlinksldjump"/>
          </p:cNvPr>
          <p:cNvSpPr/>
          <p:nvPr/>
        </p:nvSpPr>
        <p:spPr>
          <a:xfrm>
            <a:off x="5643563" y="2357438"/>
            <a:ext cx="1571625" cy="1000125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кругленный прямоугольник 20">
            <a:hlinkClick r:id="rId10" action="ppaction://hlinksldjump"/>
          </p:cNvPr>
          <p:cNvSpPr/>
          <p:nvPr/>
        </p:nvSpPr>
        <p:spPr>
          <a:xfrm>
            <a:off x="1714500" y="2357438"/>
            <a:ext cx="1571625" cy="1000125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кругленный прямоугольник 19">
            <a:hlinkClick r:id="rId11" action="ppaction://hlinksldjump"/>
          </p:cNvPr>
          <p:cNvSpPr/>
          <p:nvPr/>
        </p:nvSpPr>
        <p:spPr>
          <a:xfrm>
            <a:off x="3643313" y="928688"/>
            <a:ext cx="1643062" cy="1000125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кругленный прямоугольник 21">
            <a:hlinkClick r:id="rId12" action="ppaction://hlinksldjump"/>
          </p:cNvPr>
          <p:cNvSpPr/>
          <p:nvPr/>
        </p:nvSpPr>
        <p:spPr>
          <a:xfrm>
            <a:off x="4857750" y="4714875"/>
            <a:ext cx="1571625" cy="1000125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кругленный прямоугольник 22">
            <a:hlinkClick r:id="rId13" action="ppaction://hlinksldjump"/>
          </p:cNvPr>
          <p:cNvSpPr/>
          <p:nvPr/>
        </p:nvSpPr>
        <p:spPr>
          <a:xfrm>
            <a:off x="2428875" y="4643438"/>
            <a:ext cx="1643063" cy="107156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Picture 4" descr="D:\изображ\Юж Америка\3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768" y="3429000"/>
            <a:ext cx="1714512" cy="265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изображ\Юж Америка\89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4109720"/>
            <a:ext cx="1714512" cy="1743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изображ\Юж Америка\9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282" y="214290"/>
            <a:ext cx="218662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изображ\Юж Америка\8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24623" y="214290"/>
            <a:ext cx="228601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ша\Desktop\Племена_Южной_Америки-Tribes_of_South_Ame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25" y="3929063"/>
            <a:ext cx="17145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357188" y="6143625"/>
            <a:ext cx="714375" cy="714375"/>
          </a:xfrm>
          <a:prstGeom prst="mathMultipl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 flipH="1">
            <a:off x="395288" y="260350"/>
            <a:ext cx="8424862" cy="86518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История заселения</a:t>
            </a:r>
          </a:p>
        </p:txBody>
      </p:sp>
      <p:pic>
        <p:nvPicPr>
          <p:cNvPr id="5" name="Picture 4" descr="Z:\newtek\_backgrounds_1.02\Tim\PP template sample\blue_globe.png"/>
          <p:cNvPicPr>
            <a:picLocks noChangeAspect="1" noChangeArrowheads="1"/>
          </p:cNvPicPr>
          <p:nvPr/>
        </p:nvPicPr>
        <p:blipFill>
          <a:blip r:embed="rId3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251520" y="188640"/>
            <a:ext cx="1080120" cy="1080120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785813" y="1857375"/>
            <a:ext cx="7500937" cy="180498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Гипотезы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357438" y="6215063"/>
            <a:ext cx="2643187" cy="40005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Занятия народа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4938" y="6215063"/>
            <a:ext cx="1571625" cy="40005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Карта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8688" y="2500313"/>
            <a:ext cx="2286000" cy="782637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Из Северной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Америки</a:t>
            </a:r>
          </a:p>
        </p:txBody>
      </p:sp>
      <p:sp>
        <p:nvSpPr>
          <p:cNvPr id="8203" name="TextBox 18"/>
          <p:cNvSpPr txBox="1">
            <a:spLocks noChangeArrowheads="1"/>
          </p:cNvSpPr>
          <p:nvPr/>
        </p:nvSpPr>
        <p:spPr bwMode="auto">
          <a:xfrm>
            <a:off x="214313" y="1285875"/>
            <a:ext cx="871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entury Gothic" pitchFamily="34" charset="0"/>
              </a:rPr>
              <a:t>Первые люди появились на материке 17 тыс. лет назад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3500438" y="2500313"/>
            <a:ext cx="2143125" cy="78581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Из Африки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6000750" y="2500313"/>
            <a:ext cx="2071688" cy="78581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Из Океании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8625" y="3857625"/>
            <a:ext cx="73580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Вели бродячий образ жизни.</a:t>
            </a:r>
          </a:p>
          <a:p>
            <a:r>
              <a:rPr lang="ru-RU" sz="2000">
                <a:latin typeface="Century Gothic" pitchFamily="34" charset="0"/>
              </a:rPr>
              <a:t>Охота.</a:t>
            </a:r>
          </a:p>
          <a:p>
            <a:r>
              <a:rPr lang="ru-RU" sz="2000">
                <a:latin typeface="Century Gothic" pitchFamily="34" charset="0"/>
              </a:rPr>
              <a:t>Собирательство.</a:t>
            </a:r>
          </a:p>
          <a:p>
            <a:r>
              <a:rPr lang="ru-RU" sz="2000">
                <a:latin typeface="Century Gothic" pitchFamily="34" charset="0"/>
              </a:rPr>
              <a:t>Земледелие - зародилось в Андах 7 тыс. лет назад.</a:t>
            </a:r>
          </a:p>
          <a:p>
            <a:r>
              <a:rPr lang="ru-RU" sz="2000">
                <a:latin typeface="Century Gothic" pitchFamily="34" charset="0"/>
              </a:rPr>
              <a:t>Осушали почву.</a:t>
            </a:r>
          </a:p>
          <a:p>
            <a:r>
              <a:rPr lang="ru-RU" sz="2000">
                <a:latin typeface="Century Gothic" pitchFamily="34" charset="0"/>
              </a:rPr>
              <a:t>Строили дамбы.</a:t>
            </a:r>
          </a:p>
          <a:p>
            <a:r>
              <a:rPr lang="ru-RU" sz="2000">
                <a:latin typeface="Century Gothic" pitchFamily="34" charset="0"/>
              </a:rPr>
              <a:t>Впервые начали возделывать культурные растения.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14813" y="5715000"/>
            <a:ext cx="2857500" cy="357188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56"/>
          <p:cNvGrpSpPr>
            <a:grpSpLocks/>
          </p:cNvGrpSpPr>
          <p:nvPr/>
        </p:nvGrpSpPr>
        <p:grpSpPr bwMode="auto">
          <a:xfrm>
            <a:off x="500063" y="1571625"/>
            <a:ext cx="8251825" cy="4572000"/>
            <a:chOff x="9144000" y="1928802"/>
            <a:chExt cx="8252493" cy="4572032"/>
          </a:xfrm>
        </p:grpSpPr>
        <p:grpSp>
          <p:nvGrpSpPr>
            <p:cNvPr id="8221" name="Группа 51"/>
            <p:cNvGrpSpPr>
              <a:grpSpLocks/>
            </p:cNvGrpSpPr>
            <p:nvPr/>
          </p:nvGrpSpPr>
          <p:grpSpPr bwMode="auto">
            <a:xfrm>
              <a:off x="9144000" y="1928802"/>
              <a:ext cx="8252493" cy="4572032"/>
              <a:chOff x="9286908" y="-285800"/>
              <a:chExt cx="8252493" cy="4572032"/>
            </a:xfrm>
          </p:grpSpPr>
          <p:grpSp>
            <p:nvGrpSpPr>
              <p:cNvPr id="8225" name="Группа 39"/>
              <p:cNvGrpSpPr>
                <a:grpSpLocks/>
              </p:cNvGrpSpPr>
              <p:nvPr/>
            </p:nvGrpSpPr>
            <p:grpSpPr bwMode="auto">
              <a:xfrm>
                <a:off x="12287302" y="-285800"/>
                <a:ext cx="1668837" cy="2305573"/>
                <a:chOff x="10507563" y="512355"/>
                <a:chExt cx="1382869" cy="2067038"/>
              </a:xfrm>
            </p:grpSpPr>
            <p:pic>
              <p:nvPicPr>
                <p:cNvPr id="1026" name="Picture 2" descr="D:\изображ\Юж Америка\73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0507749" y="512355"/>
                  <a:ext cx="1382670" cy="2049504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8242" name="Прямоугольник 38"/>
                <p:cNvSpPr>
                  <a:spLocks noChangeArrowheads="1"/>
                </p:cNvSpPr>
                <p:nvPr/>
              </p:nvSpPr>
              <p:spPr bwMode="auto">
                <a:xfrm>
                  <a:off x="10566779" y="2241624"/>
                  <a:ext cx="1061880" cy="3377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>
                      <a:latin typeface="Century Gothic" pitchFamily="34" charset="0"/>
                    </a:rPr>
                    <a:t>Кукуруза</a:t>
                  </a:r>
                </a:p>
              </p:txBody>
            </p:sp>
          </p:grpSp>
          <p:grpSp>
            <p:nvGrpSpPr>
              <p:cNvPr id="8226" name="Группа 41"/>
              <p:cNvGrpSpPr>
                <a:grpSpLocks/>
              </p:cNvGrpSpPr>
              <p:nvPr/>
            </p:nvGrpSpPr>
            <p:grpSpPr bwMode="auto">
              <a:xfrm>
                <a:off x="9286908" y="2143092"/>
                <a:ext cx="2945313" cy="2143140"/>
                <a:chOff x="9072594" y="2071654"/>
                <a:chExt cx="2945313" cy="2143140"/>
              </a:xfrm>
            </p:grpSpPr>
            <p:pic>
              <p:nvPicPr>
                <p:cNvPr id="1027" name="Picture 3" descr="D:\изображ\Юж Америка\75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9072594" y="2071654"/>
                  <a:ext cx="2929174" cy="2143140"/>
                </a:xfrm>
                <a:prstGeom prst="rect">
                  <a:avLst/>
                </a:prstGeom>
                <a:ln w="28575">
                  <a:solidFill>
                    <a:schemeClr val="bg1"/>
                  </a:solidFill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8240" name="Прямоугольник 40"/>
                <p:cNvSpPr>
                  <a:spLocks noChangeArrowheads="1"/>
                </p:cNvSpPr>
                <p:nvPr/>
              </p:nvSpPr>
              <p:spPr bwMode="auto">
                <a:xfrm>
                  <a:off x="10358478" y="3786166"/>
                  <a:ext cx="1659429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>
                      <a:solidFill>
                        <a:schemeClr val="bg1"/>
                      </a:solidFill>
                      <a:latin typeface="Century Gothic" pitchFamily="34" charset="0"/>
                    </a:rPr>
                    <a:t>Картофель</a:t>
                  </a:r>
                </a:p>
              </p:txBody>
            </p:sp>
          </p:grpSp>
          <p:grpSp>
            <p:nvGrpSpPr>
              <p:cNvPr id="8227" name="Группа 43"/>
              <p:cNvGrpSpPr>
                <a:grpSpLocks/>
              </p:cNvGrpSpPr>
              <p:nvPr/>
            </p:nvGrpSpPr>
            <p:grpSpPr bwMode="auto">
              <a:xfrm>
                <a:off x="12270115" y="2143092"/>
                <a:ext cx="2832379" cy="2143140"/>
                <a:chOff x="12198677" y="2893143"/>
                <a:chExt cx="2832379" cy="2143140"/>
              </a:xfrm>
            </p:grpSpPr>
            <p:pic>
              <p:nvPicPr>
                <p:cNvPr id="1028" name="Picture 4" descr="D:\изображ\Юж Америка\kikiriki[1]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2198623" y="2893143"/>
                  <a:ext cx="2786288" cy="2143140"/>
                </a:xfrm>
                <a:prstGeom prst="rect">
                  <a:avLst/>
                </a:prstGeom>
                <a:ln w="28575">
                  <a:solidFill>
                    <a:schemeClr val="bg1"/>
                  </a:solidFill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8238" name="Прямоугольник 42"/>
                <p:cNvSpPr>
                  <a:spLocks noChangeArrowheads="1"/>
                </p:cNvSpPr>
                <p:nvPr/>
              </p:nvSpPr>
              <p:spPr bwMode="auto">
                <a:xfrm>
                  <a:off x="13858940" y="4607655"/>
                  <a:ext cx="117211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>
                      <a:latin typeface="Century Gothic" pitchFamily="34" charset="0"/>
                    </a:rPr>
                    <a:t>Арахис</a:t>
                  </a:r>
                </a:p>
              </p:txBody>
            </p:sp>
          </p:grpSp>
          <p:grpSp>
            <p:nvGrpSpPr>
              <p:cNvPr id="8228" name="Группа 45"/>
              <p:cNvGrpSpPr>
                <a:grpSpLocks/>
              </p:cNvGrpSpPr>
              <p:nvPr/>
            </p:nvGrpSpPr>
            <p:grpSpPr bwMode="auto">
              <a:xfrm>
                <a:off x="15144823" y="2143092"/>
                <a:ext cx="2298566" cy="2143140"/>
                <a:chOff x="15359137" y="1428712"/>
                <a:chExt cx="2298566" cy="2143140"/>
              </a:xfrm>
            </p:grpSpPr>
            <p:pic>
              <p:nvPicPr>
                <p:cNvPr id="8235" name="Picture 2" descr="D:\изображ\Юж Америка\77.jp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5359137" y="1428712"/>
                  <a:ext cx="2298566" cy="2143140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8236" name="Прямоугольник 44"/>
                <p:cNvSpPr>
                  <a:spLocks noChangeArrowheads="1"/>
                </p:cNvSpPr>
                <p:nvPr/>
              </p:nvSpPr>
              <p:spPr bwMode="auto">
                <a:xfrm>
                  <a:off x="16716460" y="3143224"/>
                  <a:ext cx="88838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>
                      <a:solidFill>
                        <a:schemeClr val="bg1"/>
                      </a:solidFill>
                      <a:latin typeface="Century Gothic" pitchFamily="34" charset="0"/>
                    </a:rPr>
                    <a:t>Тыква</a:t>
                  </a:r>
                </a:p>
              </p:txBody>
            </p:sp>
          </p:grpSp>
          <p:grpSp>
            <p:nvGrpSpPr>
              <p:cNvPr id="8229" name="Группа 47"/>
              <p:cNvGrpSpPr>
                <a:grpSpLocks/>
              </p:cNvGrpSpPr>
              <p:nvPr/>
            </p:nvGrpSpPr>
            <p:grpSpPr bwMode="auto">
              <a:xfrm>
                <a:off x="9286908" y="-285800"/>
                <a:ext cx="3143271" cy="2328936"/>
                <a:chOff x="9858412" y="357142"/>
                <a:chExt cx="3143271" cy="2328936"/>
              </a:xfrm>
            </p:grpSpPr>
            <p:pic>
              <p:nvPicPr>
                <p:cNvPr id="8233" name="Picture 3" descr="D:\изображ\Юж Америка\78.jpg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9858412" y="357142"/>
                  <a:ext cx="2928989" cy="2286016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8234" name="Прямоугольник 46"/>
                <p:cNvSpPr>
                  <a:spLocks noChangeArrowheads="1"/>
                </p:cNvSpPr>
                <p:nvPr/>
              </p:nvSpPr>
              <p:spPr bwMode="auto">
                <a:xfrm>
                  <a:off x="11787238" y="2285968"/>
                  <a:ext cx="121444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2000">
                      <a:solidFill>
                        <a:schemeClr val="bg1"/>
                      </a:solidFill>
                      <a:latin typeface="Century Gothic" pitchFamily="34" charset="0"/>
                    </a:rPr>
                    <a:t>Томат</a:t>
                  </a:r>
                </a:p>
              </p:txBody>
            </p:sp>
          </p:grpSp>
          <p:grpSp>
            <p:nvGrpSpPr>
              <p:cNvPr id="8230" name="Группа 50"/>
              <p:cNvGrpSpPr>
                <a:grpSpLocks/>
              </p:cNvGrpSpPr>
              <p:nvPr/>
            </p:nvGrpSpPr>
            <p:grpSpPr bwMode="auto">
              <a:xfrm>
                <a:off x="15859204" y="-285800"/>
                <a:ext cx="1680197" cy="2271334"/>
                <a:chOff x="15430576" y="-285800"/>
                <a:chExt cx="1680197" cy="2271334"/>
              </a:xfrm>
            </p:grpSpPr>
            <p:pic>
              <p:nvPicPr>
                <p:cNvPr id="4" name="Picture 4" descr="D:\изображ\Юж Америка\79.jpg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431062" y="-285800"/>
                  <a:ext cx="1643195" cy="2271729"/>
                </a:xfrm>
                <a:prstGeom prst="rect">
                  <a:avLst/>
                </a:prstGeom>
                <a:ln w="28575">
                  <a:solidFill>
                    <a:schemeClr val="bg1"/>
                  </a:solidFill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8232" name="Прямоугольник 49"/>
                <p:cNvSpPr>
                  <a:spLocks noChangeArrowheads="1"/>
                </p:cNvSpPr>
                <p:nvPr/>
              </p:nvSpPr>
              <p:spPr bwMode="auto">
                <a:xfrm>
                  <a:off x="15930642" y="1571588"/>
                  <a:ext cx="1180131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000">
                      <a:solidFill>
                        <a:schemeClr val="bg1"/>
                      </a:solidFill>
                      <a:latin typeface="Century Gothic" pitchFamily="34" charset="0"/>
                    </a:rPr>
                    <a:t>Фасоль</a:t>
                  </a:r>
                </a:p>
              </p:txBody>
            </p:sp>
          </p:grpSp>
        </p:grpSp>
        <p:grpSp>
          <p:nvGrpSpPr>
            <p:cNvPr id="8222" name="Группа 55"/>
            <p:cNvGrpSpPr>
              <a:grpSpLocks/>
            </p:cNvGrpSpPr>
            <p:nvPr/>
          </p:nvGrpSpPr>
          <p:grpSpPr bwMode="auto">
            <a:xfrm>
              <a:off x="13930346" y="1928802"/>
              <a:ext cx="1928826" cy="2298158"/>
              <a:chOff x="10429852" y="-4214842"/>
              <a:chExt cx="1928826" cy="2298158"/>
            </a:xfrm>
          </p:grpSpPr>
          <p:pic>
            <p:nvPicPr>
              <p:cNvPr id="8223" name="Picture 5" descr="D:\изображ\Юж Америка\80.jp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0429852" y="-4214842"/>
                <a:ext cx="1714513" cy="228601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8224" name="TextBox 54"/>
              <p:cNvSpPr txBox="1">
                <a:spLocks noChangeArrowheads="1"/>
              </p:cNvSpPr>
              <p:nvPr/>
            </p:nvSpPr>
            <p:spPr bwMode="auto">
              <a:xfrm>
                <a:off x="10429852" y="-2286016"/>
                <a:ext cx="1928826" cy="36933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>
                    <a:solidFill>
                      <a:schemeClr val="bg1"/>
                    </a:solidFill>
                    <a:latin typeface="Century Gothic" pitchFamily="34" charset="0"/>
                  </a:rPr>
                  <a:t>Подсолнечник</a:t>
                </a:r>
              </a:p>
            </p:txBody>
          </p:sp>
        </p:grpSp>
      </p:grpSp>
      <p:grpSp>
        <p:nvGrpSpPr>
          <p:cNvPr id="30" name="Группа 24"/>
          <p:cNvGrpSpPr>
            <a:grpSpLocks/>
          </p:cNvGrpSpPr>
          <p:nvPr/>
        </p:nvGrpSpPr>
        <p:grpSpPr bwMode="auto">
          <a:xfrm>
            <a:off x="285750" y="1071563"/>
            <a:ext cx="8572500" cy="5076825"/>
            <a:chOff x="285720" y="1000108"/>
            <a:chExt cx="8572500" cy="5076825"/>
          </a:xfrm>
        </p:grpSpPr>
        <p:grpSp>
          <p:nvGrpSpPr>
            <p:cNvPr id="8210" name="Группа 23"/>
            <p:cNvGrpSpPr>
              <a:grpSpLocks/>
            </p:cNvGrpSpPr>
            <p:nvPr/>
          </p:nvGrpSpPr>
          <p:grpSpPr bwMode="auto">
            <a:xfrm>
              <a:off x="285720" y="1000108"/>
              <a:ext cx="8572500" cy="5076825"/>
              <a:chOff x="285720" y="1000108"/>
              <a:chExt cx="8572500" cy="5076825"/>
            </a:xfrm>
          </p:grpSpPr>
          <p:pic>
            <p:nvPicPr>
              <p:cNvPr id="28" name="Picture 3" descr="D:\изображ\Юж Америка\4.gif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85720" y="1000108"/>
                <a:ext cx="8572500" cy="507682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9" name="Овал 28"/>
              <p:cNvSpPr/>
              <p:nvPr/>
            </p:nvSpPr>
            <p:spPr>
              <a:xfrm>
                <a:off x="4214783" y="2571733"/>
                <a:ext cx="1357312" cy="1285875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/>
                  <a:t>2-й </a:t>
                </a:r>
                <a:r>
                  <a:rPr lang="ru-RU" sz="1400" dirty="0"/>
                  <a:t>очаг </a:t>
                </a:r>
                <a:r>
                  <a:rPr lang="ru-RU" sz="1400" dirty="0" err="1"/>
                  <a:t>рас-селения</a:t>
                </a:r>
                <a:endParaRPr lang="ru-RU" sz="1400" dirty="0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5714970" y="2500295"/>
                <a:ext cx="785813" cy="785813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Стрелка вправо 33"/>
              <p:cNvSpPr/>
              <p:nvPr/>
            </p:nvSpPr>
            <p:spPr>
              <a:xfrm>
                <a:off x="6000720" y="4429108"/>
                <a:ext cx="2622550" cy="484187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/>
                  <a:t>Пути перемещения</a:t>
                </a:r>
              </a:p>
            </p:txBody>
          </p:sp>
          <p:sp>
            <p:nvSpPr>
              <p:cNvPr id="35" name="Стрелка вправо 34"/>
              <p:cNvSpPr/>
              <p:nvPr/>
            </p:nvSpPr>
            <p:spPr>
              <a:xfrm>
                <a:off x="428595" y="4000483"/>
                <a:ext cx="977900" cy="484187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Стрелка вправо 35"/>
              <p:cNvSpPr/>
              <p:nvPr/>
            </p:nvSpPr>
            <p:spPr>
              <a:xfrm rot="9139150">
                <a:off x="1873220" y="3151170"/>
                <a:ext cx="1725613" cy="484188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7" name="Стрелка вправо 36"/>
              <p:cNvSpPr/>
              <p:nvPr/>
            </p:nvSpPr>
            <p:spPr>
              <a:xfrm rot="10800000">
                <a:off x="2857470" y="2168508"/>
                <a:ext cx="852488" cy="260350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8" name="Стрелка вправо 37"/>
              <p:cNvSpPr/>
              <p:nvPr/>
            </p:nvSpPr>
            <p:spPr>
              <a:xfrm rot="9448918">
                <a:off x="2473295" y="4483083"/>
                <a:ext cx="663575" cy="484187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3071783" y="3714733"/>
                <a:ext cx="1643062" cy="14287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/>
                  <a:t>1-й </a:t>
                </a:r>
                <a:r>
                  <a:rPr lang="ru-RU" sz="1400" dirty="0"/>
                  <a:t>очаг </a:t>
                </a:r>
                <a:r>
                  <a:rPr lang="ru-RU" sz="1400" dirty="0" err="1"/>
                  <a:t>рас-селения</a:t>
                </a:r>
                <a:endParaRPr lang="ru-RU" sz="1400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500283" y="1428733"/>
              <a:ext cx="4214812" cy="4000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/>
                <a:t>Очаги расселения населения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313" y="428625"/>
            <a:ext cx="3000375" cy="1071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Государство Инков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63"/>
            <a:ext cx="5026025" cy="52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8975" y="0"/>
            <a:ext cx="4645025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7975" y="3286125"/>
            <a:ext cx="24860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Z:\newtek\_backgrounds_1.02\Tim\PP template sample\blue_globe.png"/>
          <p:cNvPicPr>
            <a:picLocks noChangeAspect="1" noChangeArrowheads="1"/>
          </p:cNvPicPr>
          <p:nvPr/>
        </p:nvPicPr>
        <p:blipFill>
          <a:blip r:embed="rId6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214282" y="214290"/>
            <a:ext cx="1080120" cy="1080120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3309938"/>
            <a:ext cx="2428875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Picture 2" descr="http://img-fotki.yandex.ru/get/4106/vovvt.29/0_1848c_de545799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8697" y="1285860"/>
            <a:ext cx="4347574" cy="4500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7" name="Схема 16"/>
          <p:cNvGraphicFramePr/>
          <p:nvPr/>
        </p:nvGraphicFramePr>
        <p:xfrm>
          <a:off x="1714480" y="857232"/>
          <a:ext cx="592935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Скругленный прямоугольник 18">
            <a:hlinkClick r:id="rId9" action="ppaction://hlinksldjump"/>
          </p:cNvPr>
          <p:cNvSpPr/>
          <p:nvPr/>
        </p:nvSpPr>
        <p:spPr>
          <a:xfrm>
            <a:off x="5643563" y="2357438"/>
            <a:ext cx="1571625" cy="1000125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кругленный прямоугольник 20">
            <a:hlinkClick r:id="rId10" action="ppaction://hlinksldjump"/>
          </p:cNvPr>
          <p:cNvSpPr/>
          <p:nvPr/>
        </p:nvSpPr>
        <p:spPr>
          <a:xfrm>
            <a:off x="1714500" y="2357438"/>
            <a:ext cx="1571625" cy="1000125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кругленный прямоугольник 19">
            <a:hlinkClick r:id="rId11" action="ppaction://hlinksldjump"/>
          </p:cNvPr>
          <p:cNvSpPr/>
          <p:nvPr/>
        </p:nvSpPr>
        <p:spPr>
          <a:xfrm>
            <a:off x="3643313" y="928688"/>
            <a:ext cx="1643062" cy="1000125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кругленный прямоугольник 21">
            <a:hlinkClick r:id="rId12" action="ppaction://hlinksldjump"/>
          </p:cNvPr>
          <p:cNvSpPr/>
          <p:nvPr/>
        </p:nvSpPr>
        <p:spPr>
          <a:xfrm>
            <a:off x="4857750" y="4714875"/>
            <a:ext cx="1571625" cy="1000125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кругленный прямоугольник 22">
            <a:hlinkClick r:id="rId13" action="ppaction://hlinksldjump"/>
          </p:cNvPr>
          <p:cNvSpPr/>
          <p:nvPr/>
        </p:nvSpPr>
        <p:spPr>
          <a:xfrm>
            <a:off x="2428875" y="4643438"/>
            <a:ext cx="1643063" cy="107156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Picture 4" descr="D:\изображ\Юж Америка\3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768" y="3429000"/>
            <a:ext cx="1714512" cy="265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изображ\Юж Америка\89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4109720"/>
            <a:ext cx="1714512" cy="1743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изображ\Юж Америка\9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282" y="214290"/>
            <a:ext cx="218662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изображ\Юж Америка\8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24623" y="214290"/>
            <a:ext cx="228601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395288" y="260350"/>
            <a:ext cx="8424862" cy="86518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Завоевание материка</a:t>
            </a:r>
          </a:p>
        </p:txBody>
      </p:sp>
      <p:pic>
        <p:nvPicPr>
          <p:cNvPr id="5" name="Picture 4" descr="Z:\newtek\_backgrounds_1.02\Tim\PP template sample\blue_globe.png"/>
          <p:cNvPicPr>
            <a:picLocks noChangeAspect="1" noChangeArrowheads="1"/>
          </p:cNvPicPr>
          <p:nvPr/>
        </p:nvPicPr>
        <p:blipFill>
          <a:blip r:embed="rId2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251520" y="188640"/>
            <a:ext cx="1080120" cy="1080120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357188" y="1785938"/>
            <a:ext cx="1928812" cy="46196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Кто?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8875" y="1785938"/>
            <a:ext cx="2714625" cy="46196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Когда?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6375" y="1785938"/>
            <a:ext cx="3571875" cy="46196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Итоги  колонизации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286375" y="2286000"/>
            <a:ext cx="36433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Индейцы обращены в рабство, частично истреблены, </a:t>
            </a:r>
          </a:p>
          <a:p>
            <a:r>
              <a:rPr lang="ru-RU" sz="2000">
                <a:latin typeface="Century Gothic" pitchFamily="34" charset="0"/>
              </a:rPr>
              <a:t>оттеснены в глубь материка на неудобные для жизни земли.</a:t>
            </a:r>
          </a:p>
          <a:p>
            <a:r>
              <a:rPr lang="ru-RU" sz="2000">
                <a:latin typeface="Century Gothic" pitchFamily="34" charset="0"/>
              </a:rPr>
              <a:t>Древние государства были разграблены. </a:t>
            </a:r>
          </a:p>
          <a:p>
            <a:endParaRPr lang="ru-RU" sz="2000"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28875" y="2286000"/>
            <a:ext cx="27146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С 16 века начался захват материка.</a:t>
            </a:r>
          </a:p>
          <a:p>
            <a:endParaRPr lang="ru-RU" sz="2000">
              <a:latin typeface="Century Gothic" pitchFamily="34" charset="0"/>
            </a:endParaRPr>
          </a:p>
          <a:p>
            <a:r>
              <a:rPr lang="ru-RU" sz="2000">
                <a:latin typeface="Century Gothic" pitchFamily="34" charset="0"/>
              </a:rPr>
              <a:t>Индейцы отчаянно сопротивлялись, не имея   огнестрельного  и другого вида оружия.</a:t>
            </a:r>
          </a:p>
          <a:p>
            <a:endParaRPr lang="ru-RU" sz="2000">
              <a:latin typeface="Century Gothic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8625" y="2428875"/>
            <a:ext cx="1857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Испанцы, португальцы, голландцы, англичане, французы</a:t>
            </a:r>
            <a:r>
              <a:rPr lang="ru-RU">
                <a:latin typeface="Century Gothic" pitchFamily="34" charset="0"/>
              </a:rPr>
              <a:t>.</a:t>
            </a:r>
          </a:p>
        </p:txBody>
      </p:sp>
      <p:sp>
        <p:nvSpPr>
          <p:cNvPr id="21515" name="TextBox 19"/>
          <p:cNvSpPr txBox="1">
            <a:spLocks noChangeArrowheads="1"/>
          </p:cNvSpPr>
          <p:nvPr/>
        </p:nvSpPr>
        <p:spPr bwMode="auto">
          <a:xfrm>
            <a:off x="1285875" y="1285875"/>
            <a:ext cx="714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entury Gothic" pitchFamily="34" charset="0"/>
              </a:rPr>
              <a:t>Пришлым населением</a:t>
            </a:r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357188" y="285750"/>
            <a:ext cx="8424862" cy="8636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Завоевание материка</a:t>
            </a:r>
          </a:p>
        </p:txBody>
      </p:sp>
      <p:pic>
        <p:nvPicPr>
          <p:cNvPr id="21" name="Picture 4" descr="Z:\newtek\_backgrounds_1.02\Tim\PP template sample\blue_globe.png"/>
          <p:cNvPicPr>
            <a:picLocks noChangeAspect="1" noChangeArrowheads="1"/>
          </p:cNvPicPr>
          <p:nvPr/>
        </p:nvPicPr>
        <p:blipFill>
          <a:blip r:embed="rId2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213142" y="213720"/>
            <a:ext cx="1080120" cy="1080120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2050" name="Picture 2" descr="D:\изображ\Юж Америка\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214438"/>
            <a:ext cx="6786563" cy="50006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изображ\Юж Америка\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1214438"/>
            <a:ext cx="6804025" cy="492918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D:\изображ\Юж Америка\83.jpg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5072063"/>
            <a:ext cx="1235075" cy="85725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D:\изображ\Юж Америка\84.jpg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143375"/>
            <a:ext cx="1174750" cy="78581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зображ\Юж Америка\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429132"/>
            <a:ext cx="3000396" cy="220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357188" y="6143625"/>
            <a:ext cx="714375" cy="714375"/>
          </a:xfrm>
          <a:prstGeom prst="mathMultipl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 flipH="1">
            <a:off x="395288" y="260350"/>
            <a:ext cx="8424862" cy="86518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Исчезнувшие цивилизации</a:t>
            </a:r>
          </a:p>
        </p:txBody>
      </p:sp>
      <p:pic>
        <p:nvPicPr>
          <p:cNvPr id="5" name="Picture 4" descr="Z:\newtek\_backgrounds_1.02\Tim\PP template sample\blue_globe.png"/>
          <p:cNvPicPr>
            <a:picLocks noChangeAspect="1" noChangeArrowheads="1"/>
          </p:cNvPicPr>
          <p:nvPr/>
        </p:nvPicPr>
        <p:blipFill>
          <a:blip r:embed="rId4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251520" y="188640"/>
            <a:ext cx="1080120" cy="1080120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428625" y="1357313"/>
            <a:ext cx="3286125" cy="70802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Памятники исчезнувших цивилизаций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0063" y="2143125"/>
            <a:ext cx="3429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Развалины городов, храмов, дворцов в лесах и пустынях; </a:t>
            </a:r>
          </a:p>
          <a:p>
            <a:r>
              <a:rPr lang="ru-RU" sz="2000">
                <a:latin typeface="Century Gothic" pitchFamily="34" charset="0"/>
              </a:rPr>
              <a:t>крепости, дороги, мосты, водопроводы, оросительные каналы, гигантские фигуры.</a:t>
            </a:r>
          </a:p>
        </p:txBody>
      </p:sp>
      <p:pic>
        <p:nvPicPr>
          <p:cNvPr id="22537" name="Picture 2" descr="D:\изображ\Юж Америка\2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200150"/>
            <a:ext cx="4143375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hlinkHover r:id="" action="ppaction://noaction" highlightClick="1"/>
          </p:cNvPr>
          <p:cNvSpPr txBox="1"/>
          <p:nvPr/>
        </p:nvSpPr>
        <p:spPr>
          <a:xfrm>
            <a:off x="6929438" y="3643313"/>
            <a:ext cx="1785937" cy="442912"/>
          </a:xfrm>
          <a:prstGeom prst="wedgeRoundRectCallout">
            <a:avLst>
              <a:gd name="adj1" fmla="val -91548"/>
              <a:gd name="adj2" fmla="val -2665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/>
              <a:t>Тиауанако</a:t>
            </a:r>
            <a:endParaRPr lang="ru-RU" sz="2000" dirty="0"/>
          </a:p>
        </p:txBody>
      </p:sp>
      <p:sp>
        <p:nvSpPr>
          <p:cNvPr id="18" name="TextBox 17">
            <a:hlinkHover r:id="" action="ppaction://noaction" highlightClick="1"/>
          </p:cNvPr>
          <p:cNvSpPr txBox="1"/>
          <p:nvPr/>
        </p:nvSpPr>
        <p:spPr>
          <a:xfrm>
            <a:off x="6357938" y="2571750"/>
            <a:ext cx="1714500" cy="442913"/>
          </a:xfrm>
          <a:prstGeom prst="wedgeRoundRectCallout">
            <a:avLst>
              <a:gd name="adj1" fmla="val -98898"/>
              <a:gd name="adj2" fmla="val 10821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/>
              <a:t>Мачу</a:t>
            </a:r>
            <a:r>
              <a:rPr lang="ru-RU" sz="2000" dirty="0"/>
              <a:t> </a:t>
            </a:r>
            <a:r>
              <a:rPr lang="ru-RU" sz="2000" dirty="0" err="1"/>
              <a:t>Пикчу</a:t>
            </a:r>
            <a:endParaRPr lang="ru-RU" sz="2000" dirty="0"/>
          </a:p>
        </p:txBody>
      </p:sp>
      <p:sp>
        <p:nvSpPr>
          <p:cNvPr id="11" name="Пятиугольник 10">
            <a:hlinkClick r:id="rId6" action="ppaction://hlinksldjump"/>
          </p:cNvPr>
          <p:cNvSpPr/>
          <p:nvPr/>
        </p:nvSpPr>
        <p:spPr>
          <a:xfrm rot="10800000">
            <a:off x="8429625" y="6215063"/>
            <a:ext cx="500063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8">
            <a:hlinkHover r:id="" action="ppaction://noaction" highlightClick="1"/>
          </p:cNvPr>
          <p:cNvSpPr txBox="1"/>
          <p:nvPr/>
        </p:nvSpPr>
        <p:spPr>
          <a:xfrm>
            <a:off x="6000750" y="4286250"/>
            <a:ext cx="2786063" cy="442913"/>
          </a:xfrm>
          <a:prstGeom prst="wedgeRoundRectCallout">
            <a:avLst>
              <a:gd name="adj1" fmla="val -94289"/>
              <a:gd name="adj2" fmla="val -9705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Великаны о.Пасха</a:t>
            </a:r>
          </a:p>
        </p:txBody>
      </p:sp>
      <p:sp>
        <p:nvSpPr>
          <p:cNvPr id="21" name="TextBox 20">
            <a:hlinkHover r:id="" action="ppaction://noaction" highlightClick="1"/>
          </p:cNvPr>
          <p:cNvSpPr txBox="1"/>
          <p:nvPr/>
        </p:nvSpPr>
        <p:spPr>
          <a:xfrm>
            <a:off x="7358063" y="3143250"/>
            <a:ext cx="1204912" cy="442913"/>
          </a:xfrm>
          <a:prstGeom prst="wedgeRoundRectCallout">
            <a:avLst>
              <a:gd name="adj1" fmla="val -185796"/>
              <a:gd name="adj2" fmla="val 3197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/>
              <a:t>Куско</a:t>
            </a:r>
            <a:endParaRPr lang="ru-RU" sz="2000" dirty="0"/>
          </a:p>
        </p:txBody>
      </p:sp>
      <p:pic>
        <p:nvPicPr>
          <p:cNvPr id="1026" name="Picture 2" descr="D:\изображ\Юж Америка\28  bolovoy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286000"/>
            <a:ext cx="4452937" cy="321468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357688" y="2857500"/>
            <a:ext cx="4500562" cy="37861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 городе </a:t>
            </a:r>
            <a:r>
              <a:rPr lang="ru-RU" sz="2000" dirty="0" err="1"/>
              <a:t>Тиауанако</a:t>
            </a:r>
            <a:r>
              <a:rPr lang="ru-RU" sz="2000" dirty="0"/>
              <a:t> в Боливии можно видеть огромные рукотворные курганы, массивные каменные стены с характерной кладкой.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Это самый большой высокогорный город в мире из когда-либо известных, раскинувшийся на великолепном фоне заснеженных горных вершин Андского хребта.</a:t>
            </a:r>
          </a:p>
        </p:txBody>
      </p:sp>
      <p:pic>
        <p:nvPicPr>
          <p:cNvPr id="22" name="Picture 2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429250"/>
            <a:ext cx="3937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D:\изображ\Юж Америка\7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2500313"/>
            <a:ext cx="4537075" cy="32861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286250" y="2571750"/>
            <a:ext cx="4572000" cy="40941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Главной достопримечательностью Перу является </a:t>
            </a:r>
            <a:r>
              <a:rPr lang="ru-RU" sz="2000" dirty="0" err="1"/>
              <a:t>Мачу</a:t>
            </a:r>
            <a:r>
              <a:rPr lang="ru-RU" sz="2000" dirty="0"/>
              <a:t> </a:t>
            </a:r>
            <a:r>
              <a:rPr lang="ru-RU" sz="2000" dirty="0" err="1"/>
              <a:t>Пикчу</a:t>
            </a:r>
            <a:r>
              <a:rPr lang="ru-RU" sz="2000" dirty="0"/>
              <a:t> -  «</a:t>
            </a:r>
            <a:r>
              <a:rPr lang="ru-RU" sz="2000" dirty="0" err="1"/>
              <a:t>потеряный</a:t>
            </a:r>
            <a:r>
              <a:rPr lang="ru-RU" sz="2000" dirty="0"/>
              <a:t> город инков». Это загадочная и удивительная местность, сохранившая памятники древней цивилизации.  Для местных жителей, </a:t>
            </a:r>
            <a:r>
              <a:rPr lang="ru-RU" sz="2000" dirty="0" err="1"/>
              <a:t>Мачу</a:t>
            </a:r>
            <a:r>
              <a:rPr lang="ru-RU" sz="2000" dirty="0"/>
              <a:t> </a:t>
            </a:r>
            <a:r>
              <a:rPr lang="ru-RU" sz="2000" dirty="0" err="1"/>
              <a:t>Пикчу</a:t>
            </a:r>
            <a:r>
              <a:rPr lang="ru-RU" sz="2000" dirty="0"/>
              <a:t> - святая земля, а для туристов - уникальный памятник архитектуры, где сохранились остатки старинного города инков. </a:t>
            </a:r>
          </a:p>
        </p:txBody>
      </p:sp>
      <p:pic>
        <p:nvPicPr>
          <p:cNvPr id="23" name="Picture 2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429250"/>
            <a:ext cx="3937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изображ\Юж Америка\8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3" y="2643188"/>
            <a:ext cx="4584700" cy="3090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857750" y="2571750"/>
            <a:ext cx="4071938" cy="40941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/>
              <a:t>Куско</a:t>
            </a:r>
            <a:r>
              <a:rPr lang="ru-RU" sz="2000" dirty="0"/>
              <a:t> - город на юго-западе Перу. Расположен в Андах на высоте более 3500 м над уровнем моря.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/>
              <a:t>Куско</a:t>
            </a:r>
            <a:r>
              <a:rPr lang="ru-RU" sz="2000" dirty="0"/>
              <a:t> называют исторической или археологической столицей Америки. Этот город некогда был столицей империи инков.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ЮНЕСКО объявила его культурным достоянием всего человечества.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5" name="Picture 2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429250"/>
            <a:ext cx="3937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27"/>
          <p:cNvGrpSpPr>
            <a:grpSpLocks/>
          </p:cNvGrpSpPr>
          <p:nvPr/>
        </p:nvGrpSpPr>
        <p:grpSpPr bwMode="auto">
          <a:xfrm>
            <a:off x="0" y="1000125"/>
            <a:ext cx="5741988" cy="5643563"/>
            <a:chOff x="-4929254" y="642918"/>
            <a:chExt cx="5742519" cy="5643602"/>
          </a:xfrm>
        </p:grpSpPr>
        <p:pic>
          <p:nvPicPr>
            <p:cNvPr id="2052" name="Picture 4" descr="D:\изображ\Юж Америка\87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4929254" y="642918"/>
              <a:ext cx="4643460" cy="46434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7" name="Picture 3" descr="D:\изображ\Юж Америка\31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3143151" y="3429000"/>
              <a:ext cx="3956416" cy="285752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9" name="Прямоугольник 28"/>
          <p:cNvSpPr/>
          <p:nvPr/>
        </p:nvSpPr>
        <p:spPr>
          <a:xfrm>
            <a:off x="5143500" y="2571750"/>
            <a:ext cx="3714750" cy="40941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Остров Пасхи известен, прежде всего, своими гигантскими каменными статуями, которые местные жители называют </a:t>
            </a:r>
            <a:r>
              <a:rPr lang="ru-RU" sz="2000" dirty="0" err="1"/>
              <a:t>моаи</a:t>
            </a:r>
            <a:r>
              <a:rPr lang="ru-RU" sz="2000" dirty="0"/>
              <a:t>, их 887.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Самый большой </a:t>
            </a:r>
            <a:r>
              <a:rPr lang="ru-RU" sz="2000" dirty="0" err="1"/>
              <a:t>моаи</a:t>
            </a:r>
            <a:r>
              <a:rPr lang="ru-RU" sz="2000" dirty="0"/>
              <a:t> по прозвищу "</a:t>
            </a:r>
            <a:r>
              <a:rPr lang="ru-RU" sz="2000" dirty="0" err="1"/>
              <a:t>El</a:t>
            </a:r>
            <a:r>
              <a:rPr lang="ru-RU" sz="2000" dirty="0"/>
              <a:t> </a:t>
            </a:r>
            <a:r>
              <a:rPr lang="ru-RU" sz="2000" dirty="0" err="1"/>
              <a:t>Gigante</a:t>
            </a:r>
            <a:r>
              <a:rPr lang="ru-RU" sz="2000" dirty="0"/>
              <a:t>" имеет высоту 21,6 метра и весит приблизительно 165 тонн.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Идолы использовались для культового поклонения.</a:t>
            </a:r>
          </a:p>
        </p:txBody>
      </p:sp>
      <p:pic>
        <p:nvPicPr>
          <p:cNvPr id="26" name="Picture 2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429250"/>
            <a:ext cx="3937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5" name="Прямоугольник 29"/>
          <p:cNvSpPr>
            <a:spLocks noChangeArrowheads="1"/>
          </p:cNvSpPr>
          <p:nvPr/>
        </p:nvSpPr>
        <p:spPr bwMode="auto">
          <a:xfrm>
            <a:off x="10215563" y="642938"/>
            <a:ext cx="1423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entury Gothic" pitchFamily="34" charset="0"/>
              </a:rPr>
              <a:t>Тиауанако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animBg="1"/>
      <p:bldP spid="15" grpId="1" animBg="1"/>
      <p:bldP spid="17" grpId="0" animBg="1"/>
      <p:bldP spid="17" grpId="1" animBg="1"/>
      <p:bldP spid="20" grpId="0" animBg="1"/>
      <p:bldP spid="20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3">
      <a:majorFont>
        <a:latin typeface="Georgia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5028</TotalTime>
  <Words>1036</Words>
  <Application>Microsoft Office PowerPoint</Application>
  <PresentationFormat>Экран (4:3)</PresentationFormat>
  <Paragraphs>346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Южная Америка</vt:lpstr>
      <vt:lpstr>Презентация PowerPoint</vt:lpstr>
      <vt:lpstr>Презентация PowerPoint</vt:lpstr>
      <vt:lpstr>Государство Инков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Зачем индейцам нужны были перья?</vt:lpstr>
      <vt:lpstr>      Зачем индейцам нужны были перья?</vt:lpstr>
      <vt:lpstr>Презентация PowerPoint</vt:lpstr>
      <vt:lpstr>Презентация PowerPoint</vt:lpstr>
      <vt:lpstr>Южная Америка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Leon</cp:lastModifiedBy>
  <cp:revision>551</cp:revision>
  <dcterms:created xsi:type="dcterms:W3CDTF">2010-12-01T23:19:50Z</dcterms:created>
  <dcterms:modified xsi:type="dcterms:W3CDTF">2018-11-07T19:10:07Z</dcterms:modified>
</cp:coreProperties>
</file>