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3" r:id="rId3"/>
    <p:sldId id="259" r:id="rId4"/>
    <p:sldId id="260" r:id="rId5"/>
    <p:sldId id="274" r:id="rId6"/>
    <p:sldId id="262" r:id="rId7"/>
    <p:sldId id="275" r:id="rId8"/>
    <p:sldId id="276" r:id="rId9"/>
    <p:sldId id="277" r:id="rId10"/>
    <p:sldId id="263" r:id="rId11"/>
    <p:sldId id="272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09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380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1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2C3CB-6D2B-456F-8E6F-A5965F2254FC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102FB-30E4-4231-920A-B42A043EE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605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pptshki.ru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4D2E-6347-41A6-8CCD-F82FA2122EA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pptshki.ru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1BE5-FAC6-4874-A94F-85458DE830B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pptshki.ru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4A36-4260-4B98-8984-5156AE09848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pptshki.ru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5CCE-79AC-4C90-AC85-24B17B13992B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pptshki.ru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276A-45AA-4CD6-8714-08C9BC9F7BF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pptshki.ru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F08E-DC05-417F-8AD0-CF8AF1B7B1F3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pptshki.ru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BDA4A-E9A1-4889-A6C0-0710C3E10E7A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pptshki.ru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51931-85D3-42AD-BF3C-2727B087017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pptshki.ru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1195-CB64-4A29-9C94-6AD18B8288E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pptshki.ru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13F9-43D4-4F3F-B0BD-ED398C166B8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pptshki.ru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C6C7-AC02-43E1-BB3C-CA33CDAA622F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smtClean="0"/>
              <a:t>pptshki.ru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DB0F23-62DC-4D18-9B27-ABAA9B5A623B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7308304" y="6525344"/>
            <a:ext cx="2895600" cy="476250"/>
          </a:xfrm>
        </p:spPr>
        <p:txBody>
          <a:bodyPr/>
          <a:lstStyle/>
          <a:p>
            <a:r>
              <a:rPr lang="es-ES" dirty="0" smtClean="0"/>
              <a:t>pptshki.ru</a:t>
            </a:r>
            <a:endParaRPr lang="es-ES" dirty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285720" y="928670"/>
            <a:ext cx="8201028" cy="1470025"/>
          </a:xfrm>
        </p:spPr>
        <p:txBody>
          <a:bodyPr/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Склонение </a:t>
            </a:r>
            <a:br>
              <a:rPr lang="ru-RU" sz="6600" b="1" dirty="0" smtClean="0">
                <a:solidFill>
                  <a:srgbClr val="FF0000"/>
                </a:solidFill>
              </a:rPr>
            </a:br>
            <a:r>
              <a:rPr lang="ru-RU" sz="6600" b="1" dirty="0" smtClean="0">
                <a:solidFill>
                  <a:srgbClr val="FF0000"/>
                </a:solidFill>
              </a:rPr>
              <a:t>существительных</a:t>
            </a:r>
            <a:endParaRPr lang="es-ES" sz="6600" b="1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pptshki.ru</a:t>
            </a:r>
            <a:endParaRPr lang="es-E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/>
          <a:lstStyle/>
          <a:p>
            <a:r>
              <a:rPr lang="ru-RU" sz="3200" dirty="0" smtClean="0"/>
              <a:t>Во мн. ч. все существительные независимо от типа склонения  прибавляют в </a:t>
            </a:r>
            <a:r>
              <a:rPr lang="de-DE" sz="3200" dirty="0" smtClean="0"/>
              <a:t>Dat. </a:t>
            </a:r>
            <a:r>
              <a:rPr lang="ru-RU" sz="3200" dirty="0" smtClean="0"/>
              <a:t>окончание -</a:t>
            </a:r>
            <a:r>
              <a:rPr lang="de-DE" sz="3200" dirty="0" smtClean="0"/>
              <a:t>n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85720" y="2000240"/>
            <a:ext cx="8229600" cy="2143116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NOMINATIV           den Väter</a:t>
            </a:r>
            <a:r>
              <a:rPr lang="de-DE" dirty="0" smtClean="0">
                <a:solidFill>
                  <a:srgbClr val="FF0000"/>
                </a:solidFill>
              </a:rPr>
              <a:t>n</a:t>
            </a:r>
          </a:p>
          <a:p>
            <a:pPr>
              <a:buNone/>
            </a:pPr>
            <a:r>
              <a:rPr lang="de-DE" dirty="0" smtClean="0"/>
              <a:t>GENITIV                den Mütter</a:t>
            </a:r>
            <a:r>
              <a:rPr lang="de-DE" dirty="0" smtClean="0">
                <a:solidFill>
                  <a:srgbClr val="FF0000"/>
                </a:solidFill>
              </a:rPr>
              <a:t>n</a:t>
            </a:r>
            <a:r>
              <a:rPr lang="de-DE" dirty="0" smtClean="0"/>
              <a:t> </a:t>
            </a:r>
          </a:p>
          <a:p>
            <a:pPr>
              <a:buNone/>
            </a:pPr>
            <a:r>
              <a:rPr lang="de-DE" dirty="0" smtClean="0"/>
              <a:t>DATIV                    den Geschwister</a:t>
            </a:r>
            <a:r>
              <a:rPr lang="de-DE" dirty="0" smtClean="0">
                <a:solidFill>
                  <a:srgbClr val="FF0000"/>
                </a:solidFill>
              </a:rPr>
              <a:t>n</a:t>
            </a:r>
          </a:p>
          <a:p>
            <a:pPr>
              <a:buNone/>
            </a:pPr>
            <a:r>
              <a:rPr lang="de-DE" dirty="0" smtClean="0"/>
              <a:t>AKKUSATIV          den Frauen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pptshki.ru</a:t>
            </a:r>
            <a:endParaRPr lang="es-E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pptshki.ru</a:t>
            </a:r>
            <a:endParaRPr lang="es-E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Падежи в немецком языке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</a:rPr>
              <a:t>Nominativ 	wer? was?</a:t>
            </a:r>
          </a:p>
          <a:p>
            <a:r>
              <a:rPr lang="de-DE" b="1" dirty="0" smtClean="0">
                <a:solidFill>
                  <a:srgbClr val="0070C0"/>
                </a:solidFill>
              </a:rPr>
              <a:t>Genitiv          wessen?</a:t>
            </a:r>
          </a:p>
          <a:p>
            <a:r>
              <a:rPr lang="de-DE" b="1" dirty="0" smtClean="0">
                <a:solidFill>
                  <a:srgbClr val="00B050"/>
                </a:solidFill>
              </a:rPr>
              <a:t>Dativ             wem? wo? wann?</a:t>
            </a:r>
          </a:p>
          <a:p>
            <a:r>
              <a:rPr lang="de-DE" b="1" dirty="0" smtClean="0">
                <a:solidFill>
                  <a:srgbClr val="7030A0"/>
                </a:solidFill>
              </a:rPr>
              <a:t>Akkusativ      wen? was? wohin?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pptshki.ru</a:t>
            </a:r>
            <a:endParaRPr lang="es-E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Склонение существительных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3736" name="Rectangle 8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0070C0"/>
                </a:solidFill>
              </a:rPr>
              <a:t>C</a:t>
            </a:r>
            <a:r>
              <a:rPr lang="ru-RU" b="1" dirty="0" smtClean="0">
                <a:solidFill>
                  <a:srgbClr val="0070C0"/>
                </a:solidFill>
              </a:rPr>
              <a:t>ИЛЬНОЕ СКЛОНЕНИЕ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СЛАБОЕ СКЛОНЕНИЕ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ЖЕНСКОЕ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СМЕШАННОЕ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7643802" y="6643686"/>
            <a:ext cx="1500198" cy="21431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Prezentacii.com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pptshki.ru</a:t>
            </a:r>
            <a:endParaRPr lang="es-E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СИЛЬНОЕ СКЛОНЕНИЕ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de-DE" b="1" dirty="0" smtClean="0">
                <a:solidFill>
                  <a:schemeClr val="accent2"/>
                </a:solidFill>
              </a:rPr>
              <a:t>NOMENATIV          der Mann</a:t>
            </a:r>
          </a:p>
          <a:p>
            <a:pPr>
              <a:buNone/>
            </a:pPr>
            <a:r>
              <a:rPr lang="de-DE" b="1" dirty="0" smtClean="0">
                <a:solidFill>
                  <a:schemeClr val="accent2"/>
                </a:solidFill>
              </a:rPr>
              <a:t>GENITIV                 des Mann</a:t>
            </a:r>
            <a:r>
              <a:rPr lang="de-DE" b="1" dirty="0" smtClean="0">
                <a:solidFill>
                  <a:srgbClr val="FF0000"/>
                </a:solidFill>
              </a:rPr>
              <a:t>es</a:t>
            </a:r>
          </a:p>
          <a:p>
            <a:pPr>
              <a:buNone/>
            </a:pPr>
            <a:r>
              <a:rPr lang="de-DE" b="1" dirty="0" smtClean="0">
                <a:solidFill>
                  <a:schemeClr val="accent2"/>
                </a:solidFill>
              </a:rPr>
              <a:t>DATIV                     dem Mann</a:t>
            </a:r>
          </a:p>
          <a:p>
            <a:pPr>
              <a:buNone/>
            </a:pPr>
            <a:r>
              <a:rPr lang="de-DE" b="1" dirty="0" smtClean="0">
                <a:solidFill>
                  <a:schemeClr val="accent2"/>
                </a:solidFill>
              </a:rPr>
              <a:t>AKKUSATIV           den Mann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5918" y="3571876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К сильному типу склонения относятся  большинство  сущ. мужского рода  и все сущ. среднего рода, кроме </a:t>
            </a:r>
            <a:r>
              <a:rPr lang="de-DE" sz="2800" dirty="0" smtClean="0">
                <a:solidFill>
                  <a:srgbClr val="00B050"/>
                </a:solidFill>
              </a:rPr>
              <a:t>das Herz – </a:t>
            </a:r>
            <a:r>
              <a:rPr lang="ru-RU" sz="2800" dirty="0" smtClean="0">
                <a:solidFill>
                  <a:srgbClr val="00B050"/>
                </a:solidFill>
              </a:rPr>
              <a:t>сердце. </a:t>
            </a:r>
            <a:r>
              <a:rPr lang="de-DE" sz="2800" dirty="0" smtClean="0">
                <a:solidFill>
                  <a:srgbClr val="00B050"/>
                </a:solidFill>
              </a:rPr>
              <a:t>Der Tiger, der Fuchs, der Wolf.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pptshki.ru</a:t>
            </a:r>
            <a:endParaRPr lang="es-E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СЛАБОЕ СКЛОНЕНИЕ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00B050"/>
                </a:solidFill>
              </a:rPr>
              <a:t>NOMINATIV        der Junge           </a:t>
            </a:r>
          </a:p>
          <a:p>
            <a:r>
              <a:rPr lang="de-DE" b="1" dirty="0" smtClean="0">
                <a:solidFill>
                  <a:srgbClr val="00B050"/>
                </a:solidFill>
              </a:rPr>
              <a:t>GENITIV              des Jung</a:t>
            </a:r>
            <a:r>
              <a:rPr lang="de-DE" b="1" dirty="0" smtClean="0">
                <a:solidFill>
                  <a:srgbClr val="FF0000"/>
                </a:solidFill>
              </a:rPr>
              <a:t>en</a:t>
            </a:r>
          </a:p>
          <a:p>
            <a:r>
              <a:rPr lang="de-DE" b="1" dirty="0" smtClean="0">
                <a:solidFill>
                  <a:srgbClr val="00B050"/>
                </a:solidFill>
              </a:rPr>
              <a:t>DATIV                 dem Jung</a:t>
            </a:r>
            <a:r>
              <a:rPr lang="de-DE" b="1" dirty="0" smtClean="0">
                <a:solidFill>
                  <a:srgbClr val="FF0000"/>
                </a:solidFill>
              </a:rPr>
              <a:t>en</a:t>
            </a:r>
          </a:p>
          <a:p>
            <a:r>
              <a:rPr lang="de-DE" b="1" dirty="0" smtClean="0">
                <a:solidFill>
                  <a:srgbClr val="00B050"/>
                </a:solidFill>
              </a:rPr>
              <a:t>AKKUSATIV       den Jung</a:t>
            </a:r>
            <a:r>
              <a:rPr lang="de-DE" b="1" dirty="0" smtClean="0">
                <a:solidFill>
                  <a:srgbClr val="FF0000"/>
                </a:solidFill>
              </a:rPr>
              <a:t>en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32" y="4214818"/>
            <a:ext cx="68580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К этому типу склонения  относятся существительные только мужского рода. Они чаще обозначают людей или животных </a:t>
            </a:r>
            <a:r>
              <a:rPr lang="de-DE" sz="2800" dirty="0" smtClean="0">
                <a:solidFill>
                  <a:srgbClr val="0070C0"/>
                </a:solidFill>
              </a:rPr>
              <a:t>der Löwe, der Hase, der Bär, der Elefant, der Affe</a:t>
            </a:r>
            <a:r>
              <a:rPr lang="ru-RU" sz="2800" dirty="0" smtClean="0">
                <a:solidFill>
                  <a:srgbClr val="0070C0"/>
                </a:solidFill>
              </a:rPr>
              <a:t>. 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pptshki.ru</a:t>
            </a:r>
            <a:endParaRPr lang="es-E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ЖЕНСКОЕ СКЛОНЕНИЕ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</a:rPr>
              <a:t>NOMINATIV             die Frau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GENITIV                  der Frau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DATIV                      der Frau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AKKUSATIV            die Frau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860" y="4071942"/>
            <a:ext cx="63579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К женскому типу склонения относятся все сущ. женского рода.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pptshki.ru</a:t>
            </a:r>
            <a:endParaRPr lang="es-E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СМЕШАННОЕ СКЛОНЕНИЕ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600201"/>
            <a:ext cx="8229600" cy="2400304"/>
          </a:xfrm>
        </p:spPr>
        <p:txBody>
          <a:bodyPr/>
          <a:lstStyle/>
          <a:p>
            <a:r>
              <a:rPr lang="de-DE" dirty="0" smtClean="0"/>
              <a:t>NOMINATIV       der Name</a:t>
            </a:r>
          </a:p>
          <a:p>
            <a:r>
              <a:rPr lang="de-DE" dirty="0" smtClean="0"/>
              <a:t>GENITIV            des Nam</a:t>
            </a:r>
            <a:r>
              <a:rPr lang="de-DE" dirty="0" smtClean="0">
                <a:solidFill>
                  <a:srgbClr val="FF0000"/>
                </a:solidFill>
              </a:rPr>
              <a:t>ens</a:t>
            </a:r>
          </a:p>
          <a:p>
            <a:r>
              <a:rPr lang="de-DE" dirty="0" smtClean="0"/>
              <a:t>DATIV                dem Nam</a:t>
            </a:r>
            <a:r>
              <a:rPr lang="de-DE" dirty="0" smtClean="0">
                <a:solidFill>
                  <a:srgbClr val="FF0000"/>
                </a:solidFill>
              </a:rPr>
              <a:t>en</a:t>
            </a:r>
          </a:p>
          <a:p>
            <a:r>
              <a:rPr lang="de-DE" dirty="0" smtClean="0"/>
              <a:t>AKKUSATIV       den Nam</a:t>
            </a:r>
            <a:r>
              <a:rPr lang="de-DE" dirty="0" smtClean="0">
                <a:solidFill>
                  <a:srgbClr val="FF0000"/>
                </a:solidFill>
              </a:rPr>
              <a:t>en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00232" y="4143380"/>
            <a:ext cx="66437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Все сущ. м.р., оканчивающиеся на – </a:t>
            </a:r>
            <a:r>
              <a:rPr lang="de-DE" sz="2800" dirty="0" smtClean="0">
                <a:solidFill>
                  <a:srgbClr val="00B050"/>
                </a:solidFill>
              </a:rPr>
              <a:t>e</a:t>
            </a:r>
            <a:r>
              <a:rPr lang="ru-RU" sz="2800" dirty="0" smtClean="0">
                <a:solidFill>
                  <a:srgbClr val="00B050"/>
                </a:solidFill>
              </a:rPr>
              <a:t>,  также  одно сущ. ср.р.  </a:t>
            </a:r>
            <a:r>
              <a:rPr lang="de-DE" sz="2800" dirty="0" smtClean="0">
                <a:solidFill>
                  <a:srgbClr val="00B050"/>
                </a:solidFill>
              </a:rPr>
              <a:t>das Herz.</a:t>
            </a:r>
          </a:p>
          <a:p>
            <a:r>
              <a:rPr lang="de-DE" sz="2800" dirty="0" smtClean="0">
                <a:solidFill>
                  <a:srgbClr val="00B050"/>
                </a:solidFill>
              </a:rPr>
              <a:t>C</a:t>
            </a:r>
            <a:r>
              <a:rPr lang="ru-RU" sz="2800" dirty="0" err="1" smtClean="0">
                <a:solidFill>
                  <a:srgbClr val="00B050"/>
                </a:solidFill>
              </a:rPr>
              <a:t>ущ</a:t>
            </a:r>
            <a:r>
              <a:rPr lang="ru-RU" sz="2800" dirty="0" smtClean="0">
                <a:solidFill>
                  <a:srgbClr val="00B050"/>
                </a:solidFill>
              </a:rPr>
              <a:t>. этого типа склонения немного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786314" y="5643578"/>
            <a:ext cx="1071570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pptshki.ru</a:t>
            </a:r>
            <a:endParaRPr lang="es-E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1"/>
            <a:ext cx="8472518" cy="4286256"/>
          </a:xfrm>
        </p:spPr>
        <p:txBody>
          <a:bodyPr/>
          <a:lstStyle/>
          <a:p>
            <a:r>
              <a:rPr lang="de-DE" dirty="0" smtClean="0"/>
              <a:t>der Aberglaube </a:t>
            </a:r>
            <a:r>
              <a:rPr lang="ru-RU" dirty="0" smtClean="0"/>
              <a:t>- суеверие</a:t>
            </a:r>
            <a:endParaRPr lang="de-DE" dirty="0" smtClean="0"/>
          </a:p>
          <a:p>
            <a:r>
              <a:rPr lang="de-DE" dirty="0" smtClean="0"/>
              <a:t>der Buchstabe</a:t>
            </a:r>
            <a:r>
              <a:rPr lang="ru-RU" dirty="0" smtClean="0"/>
              <a:t> - буква</a:t>
            </a:r>
            <a:endParaRPr lang="de-DE" dirty="0" smtClean="0"/>
          </a:p>
          <a:p>
            <a:r>
              <a:rPr lang="de-DE" dirty="0" smtClean="0"/>
              <a:t>der Gedanke</a:t>
            </a:r>
            <a:r>
              <a:rPr lang="ru-RU" dirty="0" smtClean="0"/>
              <a:t> - мысль</a:t>
            </a:r>
            <a:endParaRPr lang="de-DE" dirty="0" smtClean="0"/>
          </a:p>
          <a:p>
            <a:r>
              <a:rPr lang="de-DE" dirty="0" smtClean="0"/>
              <a:t>der Glaube</a:t>
            </a:r>
            <a:r>
              <a:rPr lang="ru-RU" dirty="0" smtClean="0"/>
              <a:t> - вера</a:t>
            </a:r>
            <a:endParaRPr lang="de-DE" dirty="0" smtClean="0"/>
          </a:p>
          <a:p>
            <a:r>
              <a:rPr lang="de-DE" dirty="0" smtClean="0"/>
              <a:t>der Friede</a:t>
            </a:r>
            <a:r>
              <a:rPr lang="ru-RU" dirty="0" smtClean="0"/>
              <a:t> - мир</a:t>
            </a:r>
            <a:endParaRPr lang="de-DE" dirty="0" smtClean="0"/>
          </a:p>
          <a:p>
            <a:r>
              <a:rPr lang="de-DE" dirty="0" smtClean="0"/>
              <a:t>der Funke </a:t>
            </a:r>
            <a:r>
              <a:rPr lang="ru-RU" dirty="0" smtClean="0"/>
              <a:t>- искра</a:t>
            </a:r>
            <a:endParaRPr lang="de-DE" dirty="0" smtClean="0"/>
          </a:p>
          <a:p>
            <a:r>
              <a:rPr lang="de-DE" dirty="0" smtClean="0"/>
              <a:t>der Haufe </a:t>
            </a:r>
            <a:r>
              <a:rPr lang="ru-RU" dirty="0" smtClean="0"/>
              <a:t>- куча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6248" y="2500306"/>
            <a:ext cx="45720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3200" dirty="0" smtClean="0"/>
              <a:t> der Name</a:t>
            </a:r>
            <a:r>
              <a:rPr lang="ru-RU" sz="3200" dirty="0" smtClean="0"/>
              <a:t> - имя</a:t>
            </a:r>
            <a:endParaRPr lang="de-DE" sz="3200" dirty="0" smtClean="0"/>
          </a:p>
          <a:p>
            <a:pPr>
              <a:buFont typeface="Arial" pitchFamily="34" charset="0"/>
              <a:buChar char="•"/>
            </a:pPr>
            <a:r>
              <a:rPr lang="de-DE" sz="3200" dirty="0" smtClean="0"/>
              <a:t> der Same</a:t>
            </a:r>
            <a:r>
              <a:rPr lang="ru-RU" sz="3200" dirty="0" smtClean="0"/>
              <a:t> - семя</a:t>
            </a:r>
            <a:endParaRPr lang="de-DE" sz="3200" dirty="0" smtClean="0"/>
          </a:p>
          <a:p>
            <a:pPr>
              <a:buFont typeface="Arial" pitchFamily="34" charset="0"/>
              <a:buChar char="•"/>
            </a:pPr>
            <a:r>
              <a:rPr lang="de-DE" sz="3200" dirty="0" smtClean="0"/>
              <a:t> der Schade</a:t>
            </a:r>
            <a:r>
              <a:rPr lang="ru-RU" sz="3200" dirty="0" smtClean="0"/>
              <a:t> - вред</a:t>
            </a:r>
            <a:endParaRPr lang="de-DE" sz="3200" dirty="0" smtClean="0"/>
          </a:p>
          <a:p>
            <a:pPr>
              <a:buFont typeface="Arial" pitchFamily="34" charset="0"/>
              <a:buChar char="•"/>
            </a:pPr>
            <a:r>
              <a:rPr lang="de-DE" sz="3200" dirty="0" smtClean="0"/>
              <a:t> der Wille</a:t>
            </a:r>
            <a:r>
              <a:rPr lang="ru-RU" sz="3200" dirty="0" smtClean="0"/>
              <a:t> - воля</a:t>
            </a:r>
            <a:endParaRPr lang="de-DE" sz="3200" dirty="0" smtClean="0"/>
          </a:p>
          <a:p>
            <a:pPr>
              <a:buFont typeface="Arial" pitchFamily="34" charset="0"/>
              <a:buChar char="•"/>
            </a:pPr>
            <a:r>
              <a:rPr lang="de-DE" sz="3200" dirty="0" smtClean="0"/>
              <a:t> das Herz </a:t>
            </a:r>
            <a:r>
              <a:rPr lang="ru-RU" sz="3200" dirty="0" smtClean="0"/>
              <a:t>- сердце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pptshki.ru</a:t>
            </a:r>
            <a:endParaRPr lang="es-E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Запомни!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err="1" smtClean="0"/>
              <a:t>Nom</a:t>
            </a:r>
            <a:r>
              <a:rPr lang="de-DE" dirty="0" smtClean="0"/>
              <a:t>.   das Herz</a:t>
            </a:r>
          </a:p>
          <a:p>
            <a:r>
              <a:rPr lang="de-DE" dirty="0" smtClean="0"/>
              <a:t>Gen.    des Herz</a:t>
            </a:r>
            <a:r>
              <a:rPr lang="de-DE" dirty="0" smtClean="0">
                <a:solidFill>
                  <a:srgbClr val="FF0000"/>
                </a:solidFill>
              </a:rPr>
              <a:t>ens</a:t>
            </a:r>
          </a:p>
          <a:p>
            <a:r>
              <a:rPr lang="de-DE" dirty="0" smtClean="0"/>
              <a:t>Dat.     dem Herz</a:t>
            </a:r>
            <a:r>
              <a:rPr lang="de-DE" dirty="0" smtClean="0">
                <a:solidFill>
                  <a:srgbClr val="FF0000"/>
                </a:solidFill>
              </a:rPr>
              <a:t>en</a:t>
            </a:r>
          </a:p>
          <a:p>
            <a:r>
              <a:rPr lang="de-DE" dirty="0" smtClean="0"/>
              <a:t>Akk.     das Herz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1713</TotalTime>
  <Words>286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Склонение  существительных</vt:lpstr>
      <vt:lpstr>Падежи в немецком языке</vt:lpstr>
      <vt:lpstr> Склонение существительных</vt:lpstr>
      <vt:lpstr>СИЛЬНОЕ СКЛОНЕНИЕ</vt:lpstr>
      <vt:lpstr>СЛАБОЕ СКЛОНЕНИЕ</vt:lpstr>
      <vt:lpstr>ЖЕНСКОЕ СКЛОНЕНИЕ</vt:lpstr>
      <vt:lpstr>СМЕШАННОЕ СКЛОНЕНИЕ</vt:lpstr>
      <vt:lpstr>Презентация PowerPoint</vt:lpstr>
      <vt:lpstr>Запомни!</vt:lpstr>
      <vt:lpstr>Во мн. ч. все существительные независимо от типа склонения  прибавляют в Dat. окончание -n</vt:lpstr>
      <vt:lpstr>Спасибо за внимание!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505</cp:lastModifiedBy>
  <cp:revision>354</cp:revision>
  <dcterms:created xsi:type="dcterms:W3CDTF">2010-05-23T14:28:12Z</dcterms:created>
  <dcterms:modified xsi:type="dcterms:W3CDTF">2019-01-22T06:42:12Z</dcterms:modified>
</cp:coreProperties>
</file>