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61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8122C-2619-44EA-9A15-BE09CCF6D387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95992-DCE7-4A35-8D5C-B0591FCC4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1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A5180B-D022-437E-855C-9BA078A50C0E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3DFA-2B19-4177-B1AD-D410B1E3444F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4C9-AB20-4435-B575-900672F7A909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2A3E-7F09-4928-9CDE-D3E1D6325160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A6-6DD8-40B5-8302-9FB6FE0AFC67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AA95-CB68-4903-A23D-6B873D84B6CC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2202C5-35A5-4842-ADF1-6C7F5C1A6558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2E7AAF-DF0E-462C-83EC-A6F431DB5DB5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B53B-7571-48C0-90B6-42AF45B4E84E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72C3-A1E3-4C5B-A015-21F32402E671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7AEB-92F5-44A9-BEB5-DE85C4ECEB2A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1A0AE3-A019-417A-9D48-46BB091D97E8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3F8E30-A2B3-4FD0-A95C-0811F8108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10. Мир </a:t>
            </a:r>
            <a:r>
              <a:rPr lang="ru-RU"/>
              <a:t>художественной </a:t>
            </a:r>
            <a:r>
              <a:rPr lang="ru-RU" smtClean="0"/>
              <a:t>культуры </a:t>
            </a:r>
            <a:r>
              <a:rPr lang="ru-RU" dirty="0"/>
              <a:t>Возрождения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В1. Установите соответствие между автором и произведением. Одному элементу левого столбика соответствует один элемент правого.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R="53911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Автор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642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/>
                          <a:ea typeface="Times New Roman"/>
                          <a:cs typeface="Times New Roman"/>
                        </a:rPr>
                        <a:t>Произведение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А) Леонардо да </a:t>
                      </a:r>
                      <a:r>
                        <a:rPr lang="ru-RU" sz="2400" dirty="0" smtClean="0">
                          <a:latin typeface="Arial"/>
                          <a:ea typeface="Times New Roman"/>
                          <a:cs typeface="Times New Roman"/>
                        </a:rPr>
                        <a:t> Винчи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1) «Портрет старика в красном»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949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/>
                          <a:ea typeface="Times New Roman"/>
                          <a:cs typeface="Times New Roman"/>
                        </a:rPr>
                        <a:t>Б) Питер Брейгель Старший </a:t>
                      </a:r>
                    </a:p>
                    <a:p>
                      <a:pPr marL="1949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94945">
                        <a:spcAft>
                          <a:spcPts val="0"/>
                        </a:spcAft>
                      </a:pP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2) «Четыре всадника </a:t>
                      </a:r>
                      <a:r>
                        <a:rPr lang="ru-RU" sz="2400" dirty="0" smtClean="0">
                          <a:latin typeface="Arial"/>
                          <a:ea typeface="Times New Roman"/>
                          <a:cs typeface="Times New Roman"/>
                        </a:rPr>
                        <a:t>Апокалипсиса»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Альбрехт Дюрер 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/>
                          <a:ea typeface="Times New Roman"/>
                          <a:cs typeface="Times New Roman"/>
                        </a:rPr>
                        <a:t>3) «Тайная вечеря» </a:t>
                      </a:r>
                    </a:p>
                    <a:p>
                      <a:pPr marL="249555">
                        <a:spcAft>
                          <a:spcPts val="0"/>
                        </a:spcAft>
                      </a:pP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539115">
                        <a:spcAft>
                          <a:spcPts val="0"/>
                        </a:spcAft>
                      </a:pP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3505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серия картин «Времена года» 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Установите соответствие между автором и произведением. Одному элементу левого столбика соответствует один элемент правого. 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542290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Автор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99745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Произведение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А) Леонардо да Винчи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1) «Джоконда»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Б) Микеланджело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2) «Пряхи»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В) Рафаэль Санти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3) статуя Давида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4) «Сикстинская Мадонна»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3600" dirty="0" smtClean="0"/>
              <a:t>1-2</a:t>
            </a:r>
          </a:p>
          <a:p>
            <a:r>
              <a:rPr lang="ru-RU" sz="3600" dirty="0" smtClean="0"/>
              <a:t>2-2</a:t>
            </a:r>
          </a:p>
          <a:p>
            <a:r>
              <a:rPr lang="ru-RU" sz="3600" dirty="0" smtClean="0"/>
              <a:t>3-3</a:t>
            </a:r>
          </a:p>
          <a:p>
            <a:r>
              <a:rPr lang="ru-RU" sz="3600" dirty="0" smtClean="0"/>
              <a:t>4-1</a:t>
            </a:r>
          </a:p>
          <a:p>
            <a:r>
              <a:rPr lang="ru-RU" sz="3600" dirty="0" smtClean="0"/>
              <a:t>5-2</a:t>
            </a:r>
          </a:p>
          <a:p>
            <a:r>
              <a:rPr lang="ru-RU" sz="3600" dirty="0" smtClean="0"/>
              <a:t>6-4</a:t>
            </a:r>
          </a:p>
          <a:p>
            <a:r>
              <a:rPr lang="ru-RU" sz="3600" dirty="0" smtClean="0"/>
              <a:t>7-2</a:t>
            </a:r>
          </a:p>
          <a:p>
            <a:r>
              <a:rPr lang="ru-RU" sz="3600" dirty="0" smtClean="0"/>
              <a:t>8-1</a:t>
            </a:r>
          </a:p>
          <a:p>
            <a:r>
              <a:rPr lang="ru-RU" sz="3600" dirty="0" smtClean="0"/>
              <a:t>В1    а-3, б-4, в-2</a:t>
            </a:r>
          </a:p>
          <a:p>
            <a:r>
              <a:rPr lang="ru-RU" sz="3600" dirty="0" smtClean="0"/>
              <a:t>В2   а-1,б-3, в-4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Рембрандт и Рафаэль были: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путешественниками, открывшими новые земли </a:t>
            </a:r>
          </a:p>
          <a:p>
            <a:r>
              <a:rPr lang="ru-RU" sz="3600" dirty="0" smtClean="0"/>
              <a:t> 2) художниками эпохи Возрождения </a:t>
            </a:r>
          </a:p>
          <a:p>
            <a:r>
              <a:rPr lang="ru-RU" sz="3600" dirty="0" smtClean="0"/>
              <a:t> 3) учеными и философами </a:t>
            </a:r>
          </a:p>
          <a:p>
            <a:r>
              <a:rPr lang="ru-RU" sz="3600" dirty="0" smtClean="0"/>
              <a:t> 4) драматургами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Создатель статуи «Давид»: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Леонардо да Винчи </a:t>
            </a:r>
          </a:p>
          <a:p>
            <a:r>
              <a:rPr lang="ru-RU" sz="3600" dirty="0" smtClean="0"/>
              <a:t>2) Микеланджело </a:t>
            </a:r>
            <a:r>
              <a:rPr lang="ru-RU" sz="3600" dirty="0" err="1" smtClean="0"/>
              <a:t>Буонарроти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 3) Альбрехт Дюрер </a:t>
            </a:r>
          </a:p>
          <a:p>
            <a:r>
              <a:rPr lang="ru-RU" sz="3600" dirty="0" smtClean="0"/>
              <a:t> 4) Томас Мор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Отличительной чертой искусства эпохи Возрождения было: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использование цветомузыки </a:t>
            </a:r>
          </a:p>
          <a:p>
            <a:r>
              <a:rPr lang="ru-RU" sz="3600" dirty="0" smtClean="0"/>
              <a:t>2) использование библейских сюжетов </a:t>
            </a:r>
          </a:p>
          <a:p>
            <a:r>
              <a:rPr lang="ru-RU" sz="3600" dirty="0" smtClean="0"/>
              <a:t> 3) использование достижений античной культуры </a:t>
            </a:r>
          </a:p>
          <a:p>
            <a:r>
              <a:rPr lang="ru-RU" sz="3600" dirty="0" smtClean="0"/>
              <a:t>4) отсутствие портретного сходства в изображении людей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В XVI в. искусство Возрождения получило распространение в северных странах Европы: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Германии и Голландии </a:t>
            </a:r>
          </a:p>
          <a:p>
            <a:r>
              <a:rPr lang="ru-RU" sz="3600" dirty="0" smtClean="0"/>
              <a:t> 2) Голландии и Испании </a:t>
            </a:r>
          </a:p>
          <a:p>
            <a:r>
              <a:rPr lang="ru-RU" sz="3600" dirty="0" smtClean="0"/>
              <a:t> 3) Испании и Франции </a:t>
            </a:r>
          </a:p>
          <a:p>
            <a:r>
              <a:rPr lang="ru-RU" sz="3600" dirty="0" smtClean="0"/>
              <a:t>4) Франции и Германии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Диего Веласкес, Питер Брейгель Старший являлись: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путешественниками, открывшими новые земли </a:t>
            </a:r>
          </a:p>
          <a:p>
            <a:r>
              <a:rPr lang="ru-RU" sz="3600" dirty="0" smtClean="0"/>
              <a:t> 2) художниками эпохи Возрождения </a:t>
            </a:r>
          </a:p>
          <a:p>
            <a:r>
              <a:rPr lang="ru-RU" sz="3600" dirty="0" smtClean="0"/>
              <a:t> 3) учеными и философами </a:t>
            </a:r>
          </a:p>
          <a:p>
            <a:r>
              <a:rPr lang="ru-RU" sz="3600" dirty="0" smtClean="0"/>
              <a:t> 4) драматургами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Картину «Возвращение блудного сына» написал художник: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Леонардо да Винчи </a:t>
            </a:r>
          </a:p>
          <a:p>
            <a:r>
              <a:rPr lang="ru-RU" sz="3600" dirty="0" smtClean="0"/>
              <a:t>2) Альбрехт Дюрер </a:t>
            </a:r>
          </a:p>
          <a:p>
            <a:r>
              <a:rPr lang="ru-RU" sz="3600" dirty="0" smtClean="0"/>
              <a:t> 3) Рафаэль </a:t>
            </a:r>
            <a:r>
              <a:rPr lang="ru-RU" sz="3600" dirty="0" err="1" smtClean="0"/>
              <a:t>Санти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4) Рембрандт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Изображение сюжетов из жизни простых крестьян и горожан характеризует искусство: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Итальянского Возрождения </a:t>
            </a:r>
          </a:p>
          <a:p>
            <a:r>
              <a:rPr lang="ru-RU" sz="3600" dirty="0" smtClean="0"/>
              <a:t> 2) Северного Возрождения </a:t>
            </a:r>
          </a:p>
          <a:p>
            <a:r>
              <a:rPr lang="ru-RU" sz="3600" dirty="0" smtClean="0"/>
              <a:t>3) готическое </a:t>
            </a:r>
          </a:p>
          <a:p>
            <a:r>
              <a:rPr lang="ru-RU" sz="3600" dirty="0" smtClean="0"/>
              <a:t>4) античное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Ранее всего эпоха Возрождения началась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Италии </a:t>
            </a:r>
          </a:p>
          <a:p>
            <a:r>
              <a:rPr lang="ru-RU" sz="3600" dirty="0" smtClean="0"/>
              <a:t>2) Испании </a:t>
            </a:r>
          </a:p>
          <a:p>
            <a:r>
              <a:rPr lang="ru-RU" sz="3600" dirty="0" smtClean="0"/>
              <a:t> 3) Германии </a:t>
            </a:r>
          </a:p>
          <a:p>
            <a:r>
              <a:rPr lang="ru-RU" sz="3600" dirty="0" smtClean="0"/>
              <a:t>4) Голландии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393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10. Мир художественной культуры Возрождения  </vt:lpstr>
      <vt:lpstr>А1. Рембрандт и Рафаэль были:  </vt:lpstr>
      <vt:lpstr>А2. Создатель статуи «Давид»:  </vt:lpstr>
      <vt:lpstr>АЗ. Отличительной чертой искусства эпохи Возрождения было:  </vt:lpstr>
      <vt:lpstr>А4. В XVI в. искусство Возрождения получило распространение в северных странах Европы:  </vt:lpstr>
      <vt:lpstr>А5. Диего Веласкес, Питер Брейгель Старший являлись:  </vt:lpstr>
      <vt:lpstr>А6. Картину «Возвращение блудного сына» написал художник:  </vt:lpstr>
      <vt:lpstr>А7. Изображение сюжетов из жизни простых крестьян и горожан характеризует искусство:  </vt:lpstr>
      <vt:lpstr>А8. Ранее всего эпоха Возрождения началась в:  </vt:lpstr>
      <vt:lpstr>В1. Установите соответствие между автором и произведением. Одному элементу левого столбика соответствует один элемент правого.  </vt:lpstr>
      <vt:lpstr>В2. Установите соответствие между автором и произведением.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10. Мир художественной кульТуры Возрождения</dc:title>
  <dc:creator>Uzver</dc:creator>
  <cp:lastModifiedBy>Leon</cp:lastModifiedBy>
  <cp:revision>5</cp:revision>
  <dcterms:created xsi:type="dcterms:W3CDTF">2013-09-29T17:13:27Z</dcterms:created>
  <dcterms:modified xsi:type="dcterms:W3CDTF">2018-11-18T18:31:21Z</dcterms:modified>
</cp:coreProperties>
</file>