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A6D20-F1AA-4383-9554-97B015F7589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D10AD-6646-4958-AF38-E4F7CF42D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7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CF5F91-16BD-4977-80F6-850FD2006C38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F5B-2943-48BD-B573-883B37702A8E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B4DD-8544-4B79-B72F-83FABA57EB27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5F39-ACE5-40CE-8321-8AF1A06CD804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D4C3-DF9D-4BDC-B87D-5FF39EC9F98E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FF84-98F5-4978-AAF4-A1381B44A2BC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FEDB79-6680-405E-B2C6-D29467B5E74F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38EEA01-15FC-4509-B068-F67D08039826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B44C-2F27-432C-B446-6BE4E041FDB0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1EF2-9140-4E00-9CE8-4C35D27482AE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1E51-63ED-4FF5-9AC7-215622ED68A9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3B166A4-1678-43F9-A146-756F099B5633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860D0D-3EC2-4885-9FE6-19FFD01EFB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10. Смута </a:t>
            </a:r>
            <a:br>
              <a:rPr lang="ru-RU" dirty="0"/>
            </a:br>
            <a:r>
              <a:rPr lang="ru-RU" dirty="0"/>
              <a:t>в Российском государстве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А9. Что стало поводом для начала польского вторжения в 1609 г.?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заключение Василием Шуйским договора со Швецией </a:t>
            </a:r>
          </a:p>
          <a:p>
            <a:r>
              <a:rPr lang="ru-RU" dirty="0" smtClean="0"/>
              <a:t>2) убийство Лжедмитрия 11 </a:t>
            </a:r>
          </a:p>
          <a:p>
            <a:endParaRPr lang="ru-RU" dirty="0" smtClean="0"/>
          </a:p>
          <a:p>
            <a:r>
              <a:rPr lang="ru-RU" dirty="0" smtClean="0"/>
              <a:t>3) разгром восстания И.И. </a:t>
            </a:r>
            <a:r>
              <a:rPr lang="ru-RU" dirty="0" err="1" smtClean="0"/>
              <a:t>Болотникова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 4) увеличение срока розыска крестьян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АI0. Что стало результатом поражения войск Василия Шуйского под селом </a:t>
            </a:r>
            <a:r>
              <a:rPr lang="ru-RU" dirty="0" err="1" smtClean="0"/>
              <a:t>Клушино</a:t>
            </a:r>
            <a:r>
              <a:rPr lang="ru-RU" dirty="0" smtClean="0"/>
              <a:t>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1) началось восстание под предводительством И.И. </a:t>
            </a:r>
            <a:r>
              <a:rPr lang="ru-RU" dirty="0" err="1" smtClean="0"/>
              <a:t>Болотникова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 2) на престол вернулась династия Рюриковичей </a:t>
            </a:r>
          </a:p>
          <a:p>
            <a:r>
              <a:rPr lang="ru-RU" dirty="0" smtClean="0"/>
              <a:t> 3) во главе русских войск встал М. Скопин-Шуйский </a:t>
            </a:r>
          </a:p>
          <a:p>
            <a:r>
              <a:rPr lang="ru-RU" dirty="0" smtClean="0"/>
              <a:t> 4) польские войска двинулись на Москву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В1. Название польско-литовского дворянства -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Ответ__________________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В2. Установите соответствие между элементами левого и правого столбиков. Одному элементу левого столбика соответствует один элемент правого. 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52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70942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Историческое лицо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 биографии</a:t>
                      </a:r>
                      <a:endParaRPr lang="ru-RU" dirty="0"/>
                    </a:p>
                  </a:txBody>
                  <a:tcPr/>
                </a:tc>
              </a:tr>
              <a:tr h="870942">
                <a:tc>
                  <a:txBody>
                    <a:bodyPr/>
                    <a:lstStyle/>
                    <a:p>
                      <a:r>
                        <a:rPr lang="ru-RU" dirty="0" smtClean="0"/>
                        <a:t>1.М.Скопин-Шуйский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А.Освободил север страны от польских захватчиков и снял осаду с Троице-Сергиева</a:t>
                      </a:r>
                      <a:r>
                        <a:rPr lang="ru-RU" baseline="0" dirty="0" smtClean="0"/>
                        <a:t> монастыря</a:t>
                      </a:r>
                      <a:endParaRPr lang="ru-RU" dirty="0"/>
                    </a:p>
                  </a:txBody>
                  <a:tcPr/>
                </a:tc>
              </a:tr>
              <a:tr h="870942">
                <a:tc>
                  <a:txBody>
                    <a:bodyPr/>
                    <a:lstStyle/>
                    <a:p>
                      <a:r>
                        <a:rPr lang="ru-RU" dirty="0" smtClean="0"/>
                        <a:t>2. Григорий Отрепьев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Б. Возглавил заговор против Лжедмитрия 1</a:t>
                      </a:r>
                      <a:endParaRPr lang="ru-RU" dirty="0"/>
                    </a:p>
                  </a:txBody>
                  <a:tcPr/>
                </a:tc>
              </a:tr>
              <a:tr h="870942">
                <a:tc>
                  <a:txBody>
                    <a:bodyPr/>
                    <a:lstStyle/>
                    <a:p>
                      <a:r>
                        <a:rPr lang="ru-RU" dirty="0" smtClean="0"/>
                        <a:t>3. Василий Шуйский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В.Объявил себя царем Дмитрием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вз</a:t>
            </a:r>
            <a:r>
              <a:rPr lang="ru-RU" dirty="0" smtClean="0"/>
              <a:t>. Расставьте события в хронологической последовательности.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Венчание на царство Василия Шуйского </a:t>
            </a:r>
          </a:p>
          <a:p>
            <a:r>
              <a:rPr lang="ru-RU" dirty="0" smtClean="0"/>
              <a:t>Б. Восстание Хлопка </a:t>
            </a:r>
          </a:p>
          <a:p>
            <a:r>
              <a:rPr lang="ru-RU" dirty="0" smtClean="0"/>
              <a:t>В. Образование Тушинского лагеря Лжедмитрия 11 </a:t>
            </a:r>
          </a:p>
          <a:p>
            <a:r>
              <a:rPr lang="ru-RU" dirty="0" smtClean="0"/>
              <a:t>Г. Осада города Тулы войсками Василия Шуйского, пленение И.И. </a:t>
            </a:r>
            <a:r>
              <a:rPr lang="ru-RU" dirty="0" err="1" smtClean="0"/>
              <a:t>Болотникова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ru-RU" sz="4000" dirty="0" smtClean="0"/>
              <a:t>1-2</a:t>
            </a:r>
          </a:p>
          <a:p>
            <a:r>
              <a:rPr lang="ru-RU" sz="4000" dirty="0" smtClean="0"/>
              <a:t>2-1</a:t>
            </a:r>
          </a:p>
          <a:p>
            <a:r>
              <a:rPr lang="ru-RU" sz="4000" dirty="0" smtClean="0"/>
              <a:t>3-3</a:t>
            </a:r>
          </a:p>
          <a:p>
            <a:r>
              <a:rPr lang="ru-RU" sz="4000" dirty="0" smtClean="0"/>
              <a:t>4-2</a:t>
            </a:r>
          </a:p>
          <a:p>
            <a:r>
              <a:rPr lang="ru-RU" sz="4000" dirty="0" smtClean="0"/>
              <a:t>5-3</a:t>
            </a:r>
          </a:p>
          <a:p>
            <a:r>
              <a:rPr lang="ru-RU" sz="4000" dirty="0" smtClean="0"/>
              <a:t>6-4</a:t>
            </a:r>
          </a:p>
          <a:p>
            <a:r>
              <a:rPr lang="ru-RU" sz="4000" dirty="0" smtClean="0"/>
              <a:t>7-3</a:t>
            </a:r>
          </a:p>
          <a:p>
            <a:r>
              <a:rPr lang="ru-RU" sz="4000" dirty="0" smtClean="0"/>
              <a:t>8-4</a:t>
            </a:r>
          </a:p>
          <a:p>
            <a:r>
              <a:rPr lang="ru-RU" sz="4000" dirty="0" smtClean="0"/>
              <a:t>9-1</a:t>
            </a:r>
          </a:p>
          <a:p>
            <a:r>
              <a:rPr lang="ru-RU" sz="4000" dirty="0" smtClean="0"/>
              <a:t>10-4</a:t>
            </a:r>
          </a:p>
          <a:p>
            <a:r>
              <a:rPr lang="ru-RU" sz="4000" dirty="0" smtClean="0"/>
              <a:t>В1  шляхта</a:t>
            </a:r>
          </a:p>
          <a:p>
            <a:r>
              <a:rPr lang="ru-RU" sz="4000" dirty="0" smtClean="0"/>
              <a:t>В2 АВБ</a:t>
            </a:r>
          </a:p>
          <a:p>
            <a:r>
              <a:rPr lang="ru-RU" sz="4000" dirty="0" smtClean="0"/>
              <a:t>В3  БАГВ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О каком периоде идет речь в отрывке из документа?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 бежал в Польшу ..  И бесстыдно назвал себя царем </a:t>
            </a:r>
            <a:r>
              <a:rPr lang="ru-RU" dirty="0" err="1" smtClean="0"/>
              <a:t>Димитрием</a:t>
            </a:r>
            <a:r>
              <a:rPr lang="ru-RU" dirty="0" smtClean="0"/>
              <a:t>, </a:t>
            </a:r>
            <a:r>
              <a:rPr lang="ru-RU" dirty="0" err="1" smtClean="0"/>
              <a:t>вечнопамятного</a:t>
            </a:r>
            <a:r>
              <a:rPr lang="ru-RU" dirty="0" smtClean="0"/>
              <a:t> царя Ивана сыном, утверждая, что избежал рук убийц. И попросил помощи у литовского короля, чтобы идти с воинством на великую Россию. Король же польский и паны ­рада его, и кардиналы, и архиепископы их, и епископы много </a:t>
            </a:r>
            <a:r>
              <a:rPr lang="ru-RU" dirty="0" err="1" smtClean="0"/>
              <a:t>радовалиссь</a:t>
            </a:r>
            <a:r>
              <a:rPr lang="ru-RU" dirty="0" smtClean="0"/>
              <a:t> о том, что меч поднялся на кровь христианскую ... И дали этому окаянному в помощь литовские войска, и дерзнул бесстыдно прийти в пределы Московского государства, в грады Северские, назвав себя царем </a:t>
            </a:r>
            <a:r>
              <a:rPr lang="ru-RU" dirty="0" err="1" smtClean="0"/>
              <a:t>Димитрием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1) опричнины </a:t>
            </a:r>
          </a:p>
          <a:p>
            <a:r>
              <a:rPr lang="ru-RU" dirty="0" smtClean="0"/>
              <a:t>2) Смуты </a:t>
            </a:r>
          </a:p>
          <a:p>
            <a:r>
              <a:rPr lang="ru-RU" dirty="0" smtClean="0"/>
              <a:t> 3) феодальной раздробленности </a:t>
            </a:r>
          </a:p>
          <a:p>
            <a:r>
              <a:rPr lang="ru-RU" dirty="0" smtClean="0"/>
              <a:t> 4) междуцарствия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А2. Что было причиной Смуты?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хозяйственный кризис </a:t>
            </a:r>
          </a:p>
          <a:p>
            <a:r>
              <a:rPr lang="ru-RU" dirty="0" smtClean="0"/>
              <a:t> 2) ослабление феодального гнета </a:t>
            </a:r>
          </a:p>
          <a:p>
            <a:r>
              <a:rPr lang="ru-RU" dirty="0" smtClean="0"/>
              <a:t> 3) злоупотребления баскаков </a:t>
            </a:r>
          </a:p>
          <a:p>
            <a:r>
              <a:rPr lang="ru-RU" dirty="0" smtClean="0"/>
              <a:t> 4) ликвидация патриаршества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К кому относятся слова историка В.О. Ключевского?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был только испечен в польской печке, а заква­шен в Москве. </a:t>
            </a:r>
          </a:p>
          <a:p>
            <a:r>
              <a:rPr lang="ru-RU" dirty="0" smtClean="0"/>
              <a:t> 1) к Борису Годунову </a:t>
            </a:r>
          </a:p>
          <a:p>
            <a:r>
              <a:rPr lang="ru-RU" dirty="0" smtClean="0"/>
              <a:t>2) к Василию Шуйскому </a:t>
            </a:r>
          </a:p>
          <a:p>
            <a:r>
              <a:rPr lang="ru-RU" dirty="0" smtClean="0"/>
              <a:t>3) к Лжедмитрию 1 </a:t>
            </a:r>
          </a:p>
          <a:p>
            <a:pPr>
              <a:buNone/>
            </a:pPr>
            <a:r>
              <a:rPr lang="ru-RU" dirty="0" smtClean="0"/>
              <a:t>4) к Федору Ивановичу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Чем объяснялся стремительный приход Лжедмитрия 1 к власти?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О1) родством с династией Рюриковичей </a:t>
            </a:r>
          </a:p>
          <a:p>
            <a:r>
              <a:rPr lang="ru-RU" dirty="0" smtClean="0"/>
              <a:t> 2) поддержкой, которую ему оказали крестьяне, горо­жане, казаки, боярство </a:t>
            </a:r>
          </a:p>
          <a:p>
            <a:r>
              <a:rPr lang="ru-RU" dirty="0" smtClean="0"/>
              <a:t>3) желанием Бориса Годунова видеть Лжедмитрия 1 на престоле </a:t>
            </a:r>
          </a:p>
          <a:p>
            <a:r>
              <a:rPr lang="ru-RU" dirty="0" smtClean="0"/>
              <a:t> 4) поддержкой Русской православной церкви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О событиях какого года идет речь в отрывке из документа?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десятый день после своей свадьбы ... месяца мая в 16 день ... он был убит мечами и прочим оружием, по земле выволочен из ... своих чертогов руками многих человек, которым прежде на него живого и взглянуть было нельзя, не то что прикоснуться К нему. И так был выброшен из крепости и брошен на торжище, всеми проклинаемый и попираемый и всеми ... оскверняемый за его злобный и жестокий нрав ... </a:t>
            </a:r>
          </a:p>
          <a:p>
            <a:r>
              <a:rPr lang="ru-RU" dirty="0" smtClean="0"/>
              <a:t> 1) 1603 г. </a:t>
            </a:r>
          </a:p>
          <a:p>
            <a:r>
              <a:rPr lang="ru-RU" dirty="0" smtClean="0"/>
              <a:t>2) 1605 г.</a:t>
            </a:r>
          </a:p>
          <a:p>
            <a:r>
              <a:rPr lang="ru-RU" dirty="0" smtClean="0"/>
              <a:t> 3) 1606 г.</a:t>
            </a:r>
          </a:p>
          <a:p>
            <a:r>
              <a:rPr lang="ru-RU" dirty="0" smtClean="0"/>
              <a:t>4) 1608 г.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Что было причиной восстания под предводительством И.И. </a:t>
            </a:r>
            <a:r>
              <a:rPr lang="ru-RU" dirty="0" err="1" smtClean="0"/>
              <a:t>Болотникова</a:t>
            </a:r>
            <a:r>
              <a:rPr lang="ru-RU" dirty="0" smtClean="0"/>
              <a:t>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приход к власти Лжедмитрия 1 </a:t>
            </a:r>
          </a:p>
          <a:p>
            <a:r>
              <a:rPr lang="ru-RU" dirty="0" smtClean="0"/>
              <a:t> 2) поход на Москву войск крымского хана </a:t>
            </a:r>
          </a:p>
          <a:p>
            <a:r>
              <a:rPr lang="ru-RU" dirty="0" smtClean="0"/>
              <a:t> 3) вторжение в Россию шведских войск </a:t>
            </a:r>
          </a:p>
          <a:p>
            <a:r>
              <a:rPr lang="ru-RU" dirty="0" smtClean="0"/>
              <a:t> 4) усиление феодального гнета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А7. Что </a:t>
            </a:r>
            <a:r>
              <a:rPr lang="ru-RU" sz="3100" dirty="0" err="1" smtClean="0"/>
              <a:t>бьшо</a:t>
            </a:r>
            <a:r>
              <a:rPr lang="ru-RU" sz="3100" dirty="0" smtClean="0"/>
              <a:t> последним прибежищем восставших под предводительством И.И. </a:t>
            </a:r>
            <a:r>
              <a:rPr lang="ru-RU" sz="3100" dirty="0" err="1" smtClean="0"/>
              <a:t>Болотникова</a:t>
            </a:r>
            <a:r>
              <a:rPr lang="ru-RU" sz="3100" dirty="0" smtClean="0"/>
              <a:t>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город Путивль </a:t>
            </a:r>
          </a:p>
          <a:p>
            <a:r>
              <a:rPr lang="ru-RU" dirty="0" smtClean="0"/>
              <a:t> 2) село Тушино </a:t>
            </a:r>
          </a:p>
          <a:p>
            <a:r>
              <a:rPr lang="ru-RU" dirty="0" smtClean="0"/>
              <a:t> 3) город Тула </a:t>
            </a:r>
          </a:p>
          <a:p>
            <a:r>
              <a:rPr lang="ru-RU" dirty="0" smtClean="0"/>
              <a:t> 4) село Коломенское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Что в народе называли «тушинскими перелетами»?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1) почтовое сообщение между Москвой и селом Тушино </a:t>
            </a:r>
          </a:p>
          <a:p>
            <a:r>
              <a:rPr lang="ru-RU" dirty="0" smtClean="0"/>
              <a:t> 2) продвижения войск </a:t>
            </a:r>
            <a:r>
              <a:rPr lang="ru-RU" dirty="0" err="1" smtClean="0"/>
              <a:t>подпредводительством</a:t>
            </a:r>
            <a:r>
              <a:rPr lang="ru-RU" dirty="0" smtClean="0"/>
              <a:t> И.И. </a:t>
            </a:r>
            <a:r>
              <a:rPr lang="ru-RU" dirty="0" err="1" smtClean="0"/>
              <a:t>Болотникова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 3) первые полеты воздушного шара </a:t>
            </a:r>
          </a:p>
          <a:p>
            <a:r>
              <a:rPr lang="ru-RU" dirty="0" smtClean="0"/>
              <a:t> 4) переходы бояр из одного лагеря в другой за более высокими наградами и чинами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715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Тест 10. Смута  в Российском государстве  </vt:lpstr>
      <vt:lpstr>А1. О каком периоде идет речь в отрывке из документа?  </vt:lpstr>
      <vt:lpstr>А2. Что было причиной Смуты?</vt:lpstr>
      <vt:lpstr>АЗ. К кому относятся слова историка В.О. Ключевского?  </vt:lpstr>
      <vt:lpstr>А4. Чем объяснялся стремительный приход Лжедмитрия 1 к власти?  </vt:lpstr>
      <vt:lpstr>А5. О событиях какого года идет речь в отрывке из документа?  </vt:lpstr>
      <vt:lpstr>А6. Что было причиной восстания под предводительством И.И. Болотникова?  </vt:lpstr>
      <vt:lpstr>А7. Что бьшо последним прибежищем восставших под предводительством И.И. Болотникова?  </vt:lpstr>
      <vt:lpstr>А8. Что в народе называли «тушинскими перелетами»?</vt:lpstr>
      <vt:lpstr>А9. Что стало поводом для начала польского вторжения в 1609 г.?  </vt:lpstr>
      <vt:lpstr>АI0. Что стало результатом поражения войск Василия Шуйского под селом Клушино?  </vt:lpstr>
      <vt:lpstr>В1. Название польско-литовского дворянства -  </vt:lpstr>
      <vt:lpstr>В2. Установите соответствие между элементами левого и правого столбиков. Одному элементу левого столбика соответствует один элемент правого.  </vt:lpstr>
      <vt:lpstr>вз. Расставьте события в хронологической последовательности. 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10. Смута  в Российском государстве</dc:title>
  <dc:creator>Uzver</dc:creator>
  <cp:lastModifiedBy>Leon</cp:lastModifiedBy>
  <cp:revision>4</cp:revision>
  <dcterms:created xsi:type="dcterms:W3CDTF">2014-01-19T17:16:20Z</dcterms:created>
  <dcterms:modified xsi:type="dcterms:W3CDTF">2018-11-18T18:31:37Z</dcterms:modified>
</cp:coreProperties>
</file>