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4" r:id="rId10"/>
    <p:sldId id="261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784AE76-18CD-4E79-884C-332753D5263A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C8E7D01-9602-4A98-997E-1DF2A1152D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AE76-18CD-4E79-884C-332753D5263A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7D01-9602-4A98-997E-1DF2A1152D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AE76-18CD-4E79-884C-332753D5263A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7D01-9602-4A98-997E-1DF2A1152D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AE76-18CD-4E79-884C-332753D5263A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7D01-9602-4A98-997E-1DF2A1152D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AE76-18CD-4E79-884C-332753D5263A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7D01-9602-4A98-997E-1DF2A1152D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AE76-18CD-4E79-884C-332753D5263A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7D01-9602-4A98-997E-1DF2A1152D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784AE76-18CD-4E79-884C-332753D5263A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8E7D01-9602-4A98-997E-1DF2A1152DDF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784AE76-18CD-4E79-884C-332753D5263A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C8E7D01-9602-4A98-997E-1DF2A1152D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AE76-18CD-4E79-884C-332753D5263A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7D01-9602-4A98-997E-1DF2A1152D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AE76-18CD-4E79-884C-332753D5263A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7D01-9602-4A98-997E-1DF2A1152D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AE76-18CD-4E79-884C-332753D5263A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7D01-9602-4A98-997E-1DF2A1152D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784AE76-18CD-4E79-884C-332753D5263A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C8E7D01-9602-4A98-997E-1DF2A1152DD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Тест 18. Крестовые походы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6 класс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В1. </a:t>
            </a:r>
            <a:r>
              <a:rPr lang="ru-RU" sz="2800" dirty="0" smtClean="0"/>
              <a:t>Выберите из списка двух участников Крестовых </a:t>
            </a:r>
            <a:r>
              <a:rPr lang="ru-RU" sz="2800" dirty="0" smtClean="0"/>
              <a:t>походов</a:t>
            </a:r>
            <a:r>
              <a:rPr lang="ru-RU" sz="2800" dirty="0" smtClean="0"/>
              <a:t>. Обведите цифры, соответствующие верным </a:t>
            </a:r>
            <a:r>
              <a:rPr lang="ru-RU" sz="2800" dirty="0" smtClean="0"/>
              <a:t>ответам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3200" dirty="0" smtClean="0"/>
              <a:t>1) Карл Великий </a:t>
            </a:r>
          </a:p>
          <a:p>
            <a:r>
              <a:rPr lang="ru-RU" sz="3200" dirty="0" smtClean="0"/>
              <a:t>2) Григорий </a:t>
            </a:r>
            <a:r>
              <a:rPr lang="en-US" sz="3200" dirty="0" smtClean="0"/>
              <a:t>VII</a:t>
            </a:r>
            <a:r>
              <a:rPr lang="ru-RU" sz="3200" dirty="0" smtClean="0"/>
              <a:t> </a:t>
            </a:r>
            <a:endParaRPr lang="ru-RU" sz="3200" dirty="0" smtClean="0"/>
          </a:p>
          <a:p>
            <a:r>
              <a:rPr lang="ru-RU" sz="3200" dirty="0" smtClean="0"/>
              <a:t>3) Филипп </a:t>
            </a:r>
            <a:r>
              <a:rPr lang="en-US" sz="3200" dirty="0" smtClean="0"/>
              <a:t>II</a:t>
            </a:r>
            <a:r>
              <a:rPr lang="ru-RU" sz="3200" dirty="0" smtClean="0"/>
              <a:t> </a:t>
            </a:r>
            <a:r>
              <a:rPr lang="ru-RU" sz="3200" dirty="0" smtClean="0"/>
              <a:t>Август </a:t>
            </a:r>
          </a:p>
          <a:p>
            <a:r>
              <a:rPr lang="ru-RU" sz="3200" dirty="0" smtClean="0"/>
              <a:t>4) император Юстиниан </a:t>
            </a:r>
          </a:p>
          <a:p>
            <a:r>
              <a:rPr lang="ru-RU" sz="3200" dirty="0" smtClean="0"/>
              <a:t>5) Фридрих </a:t>
            </a:r>
            <a:r>
              <a:rPr lang="en-US" sz="3200" dirty="0" smtClean="0"/>
              <a:t>I</a:t>
            </a:r>
            <a:r>
              <a:rPr lang="ru-RU" sz="3200" dirty="0" smtClean="0"/>
              <a:t> </a:t>
            </a:r>
            <a:r>
              <a:rPr lang="ru-RU" sz="3200" dirty="0" smtClean="0"/>
              <a:t>Барбаросса </a:t>
            </a:r>
            <a:endParaRPr lang="ru-RU" sz="3200" dirty="0" smtClean="0"/>
          </a:p>
          <a:p>
            <a:endParaRPr lang="ru-RU" sz="3200" dirty="0" smtClean="0"/>
          </a:p>
          <a:p>
            <a:r>
              <a:rPr lang="ru-RU" sz="3200" dirty="0" smtClean="0"/>
              <a:t>О т в е т: _ </a:t>
            </a:r>
          </a:p>
          <a:p>
            <a:endParaRPr lang="ru-RU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В2. </a:t>
            </a:r>
            <a:r>
              <a:rPr lang="ru-RU" sz="2800" dirty="0" smtClean="0"/>
              <a:t>Укажите двух из пяти предложенных представителей </a:t>
            </a:r>
            <a:r>
              <a:rPr lang="ru-RU" sz="2800" dirty="0" err="1" smtClean="0"/>
              <a:t>духовно-рьщарских</a:t>
            </a:r>
            <a:r>
              <a:rPr lang="ru-RU" sz="2800" dirty="0" smtClean="0"/>
              <a:t> орденов, созданных во время </a:t>
            </a:r>
            <a:r>
              <a:rPr lang="ru-RU" sz="2800" dirty="0" smtClean="0"/>
              <a:t>Крестовых </a:t>
            </a:r>
            <a:r>
              <a:rPr lang="ru-RU" sz="2800" dirty="0" smtClean="0"/>
              <a:t>походов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 smtClean="0"/>
              <a:t>1)альбигойцы</a:t>
            </a:r>
          </a:p>
          <a:p>
            <a:r>
              <a:rPr lang="ru-RU" sz="3600" dirty="0" smtClean="0"/>
              <a:t>2</a:t>
            </a:r>
            <a:r>
              <a:rPr lang="ru-RU" sz="3600" dirty="0" smtClean="0"/>
              <a:t>) сельджуки </a:t>
            </a:r>
          </a:p>
          <a:p>
            <a:r>
              <a:rPr lang="ru-RU" sz="3600" dirty="0" smtClean="0"/>
              <a:t>3) тамплиеры </a:t>
            </a:r>
          </a:p>
          <a:p>
            <a:r>
              <a:rPr lang="ru-RU" sz="3600" dirty="0" smtClean="0"/>
              <a:t>4</a:t>
            </a:r>
            <a:r>
              <a:rPr lang="ru-RU" sz="3600" dirty="0" smtClean="0"/>
              <a:t>) госпитальеры </a:t>
            </a:r>
          </a:p>
          <a:p>
            <a:r>
              <a:rPr lang="ru-RU" sz="3600" dirty="0" smtClean="0"/>
              <a:t>5) герольды </a:t>
            </a:r>
            <a:endParaRPr lang="ru-RU" sz="3600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 </a:t>
            </a:r>
            <a:r>
              <a:rPr lang="ru-RU" dirty="0" smtClean="0"/>
              <a:t>т в е т: _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ru-RU" sz="4000" dirty="0" smtClean="0"/>
              <a:t>1-4</a:t>
            </a:r>
          </a:p>
          <a:p>
            <a:r>
              <a:rPr lang="ru-RU" sz="4000" dirty="0" smtClean="0"/>
              <a:t>2-4</a:t>
            </a:r>
          </a:p>
          <a:p>
            <a:r>
              <a:rPr lang="ru-RU" sz="4000" dirty="0" smtClean="0"/>
              <a:t>3-1</a:t>
            </a:r>
          </a:p>
          <a:p>
            <a:r>
              <a:rPr lang="ru-RU" sz="4000" dirty="0" smtClean="0"/>
              <a:t>4-2</a:t>
            </a:r>
          </a:p>
          <a:p>
            <a:r>
              <a:rPr lang="ru-RU" sz="4000" dirty="0" smtClean="0"/>
              <a:t>5-1</a:t>
            </a:r>
          </a:p>
          <a:p>
            <a:r>
              <a:rPr lang="ru-RU" sz="4000" dirty="0" smtClean="0"/>
              <a:t>6-2</a:t>
            </a:r>
          </a:p>
          <a:p>
            <a:r>
              <a:rPr lang="ru-RU" sz="4000" dirty="0" smtClean="0"/>
              <a:t>7-1</a:t>
            </a:r>
          </a:p>
          <a:p>
            <a:r>
              <a:rPr lang="ru-RU" sz="4000" dirty="0" smtClean="0"/>
              <a:t>8-3</a:t>
            </a:r>
          </a:p>
          <a:p>
            <a:r>
              <a:rPr lang="ru-RU" sz="4000" dirty="0" smtClean="0"/>
              <a:t>35</a:t>
            </a:r>
          </a:p>
          <a:p>
            <a:r>
              <a:rPr lang="ru-RU" sz="4000" dirty="0" smtClean="0"/>
              <a:t>34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А1. Рыцари </a:t>
            </a:r>
            <a:r>
              <a:rPr lang="ru-RU" dirty="0" smtClean="0"/>
              <a:t>приняли участие в Крестовых походах, потому что надеялись: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1</a:t>
            </a:r>
            <a:r>
              <a:rPr lang="ru-RU" sz="3200" dirty="0" smtClean="0"/>
              <a:t>) получить личную свободу 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2) завоевать новые рынки сбыта товаров 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3) распространить христианскую веру на Восток </a:t>
            </a:r>
            <a:endParaRPr lang="ru-RU" sz="3200" dirty="0" smtClean="0"/>
          </a:p>
          <a:p>
            <a:r>
              <a:rPr lang="ru-RU" sz="3200" dirty="0" smtClean="0"/>
              <a:t> </a:t>
            </a:r>
            <a:r>
              <a:rPr lang="ru-RU" sz="3200" dirty="0" smtClean="0"/>
              <a:t>4) получить земельные владения и подданных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А2. В каком году </a:t>
            </a:r>
            <a:r>
              <a:rPr lang="ru-RU" dirty="0" smtClean="0"/>
              <a:t>произошло </a:t>
            </a:r>
            <a:r>
              <a:rPr lang="ru-RU" dirty="0" smtClean="0"/>
              <a:t>событие, о котором идет речь?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Жители </a:t>
            </a:r>
            <a:r>
              <a:rPr lang="ru-RU" dirty="0" smtClean="0"/>
              <a:t>города ... вышли навстречу латинянам с крестами и святыми изображениями Христа ... Но и это зрелище не смягчило души латинян ... они не пощадили не только частного имущества, но, </a:t>
            </a:r>
            <a:r>
              <a:rPr lang="ru-RU" dirty="0" smtClean="0"/>
              <a:t>обнажив </a:t>
            </a:r>
            <a:r>
              <a:rPr lang="ru-RU" dirty="0" smtClean="0"/>
              <a:t>мечи, ограбили святыни Господни ... О ужас! </a:t>
            </a:r>
            <a:r>
              <a:rPr lang="ru-RU" dirty="0" smtClean="0"/>
              <a:t>Святые </a:t>
            </a:r>
            <a:r>
              <a:rPr lang="ru-RU" dirty="0" smtClean="0"/>
              <a:t>образа бесстыдно потоптаны! О горе! Мощи </a:t>
            </a:r>
            <a:r>
              <a:rPr lang="ru-RU" dirty="0" smtClean="0"/>
              <a:t>святых </a:t>
            </a:r>
            <a:r>
              <a:rPr lang="ru-RU" dirty="0" smtClean="0"/>
              <a:t>мучеников заброшены в места всякой мерзости! </a:t>
            </a:r>
          </a:p>
          <a:p>
            <a:r>
              <a:rPr lang="ru-RU" dirty="0" smtClean="0"/>
              <a:t>1</a:t>
            </a:r>
            <a:r>
              <a:rPr lang="ru-RU" dirty="0" smtClean="0"/>
              <a:t>) в 1054 г. 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2) в 1096 г. </a:t>
            </a:r>
            <a:endParaRPr lang="ru-RU" dirty="0" smtClean="0"/>
          </a:p>
          <a:p>
            <a:r>
              <a:rPr lang="ru-RU" dirty="0" smtClean="0"/>
              <a:t>3) в 1099 г.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 smtClean="0"/>
              <a:t>) в 1204 г.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АЗ. Инициатором Первого Крестового похода являлся: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 </a:t>
            </a:r>
            <a:r>
              <a:rPr lang="ru-RU" sz="3200" dirty="0" smtClean="0"/>
              <a:t>1) папа римский Урбан 11 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2) папа римский Иннокентий 111 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3) английский король Ричард Львиное Сердце 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4) святой Франциск, основатель нищенствующего ордена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А4. Последствие Крестовых походов: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200" dirty="0" smtClean="0"/>
              <a:t>1) развитие античной культуры 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2) расширение кругозора европейцев 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3) укрепление господства католической церкви на </a:t>
            </a:r>
            <a:r>
              <a:rPr lang="ru-RU" sz="3200" dirty="0" smtClean="0"/>
              <a:t>Востоке </a:t>
            </a:r>
            <a:endParaRPr lang="ru-RU" sz="3200" dirty="0" smtClean="0"/>
          </a:p>
          <a:p>
            <a:r>
              <a:rPr lang="ru-RU" sz="3200" dirty="0" smtClean="0"/>
              <a:t> </a:t>
            </a:r>
            <a:r>
              <a:rPr lang="ru-RU" sz="3200" dirty="0" smtClean="0"/>
              <a:t>4) уменьшение вражды между Римско-католической </a:t>
            </a:r>
            <a:r>
              <a:rPr lang="ru-RU" sz="3200" dirty="0" smtClean="0"/>
              <a:t>и </a:t>
            </a:r>
            <a:r>
              <a:rPr lang="ru-RU" sz="3200" dirty="0" smtClean="0"/>
              <a:t>православной </a:t>
            </a:r>
            <a:r>
              <a:rPr lang="ru-RU" sz="3200" dirty="0" smtClean="0"/>
              <a:t>церквями 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А5. </a:t>
            </a:r>
            <a:r>
              <a:rPr lang="ru-RU" dirty="0" smtClean="0"/>
              <a:t>Крестьяне приняли участие в Крестовых походах, </a:t>
            </a:r>
            <a:r>
              <a:rPr lang="ru-RU" dirty="0" smtClean="0"/>
              <a:t>потому </a:t>
            </a:r>
            <a:r>
              <a:rPr lang="ru-RU" dirty="0" smtClean="0"/>
              <a:t>что надеялись: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1</a:t>
            </a:r>
            <a:r>
              <a:rPr lang="ru-RU" sz="3600" dirty="0" smtClean="0"/>
              <a:t>) получить свободу и землю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2) при обрести </a:t>
            </a:r>
            <a:r>
              <a:rPr lang="ru-RU" sz="3600" dirty="0" smtClean="0"/>
              <a:t>рыцарское </a:t>
            </a:r>
            <a:r>
              <a:rPr lang="ru-RU" sz="3600" dirty="0" smtClean="0"/>
              <a:t>звание 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3) разгромить Константинополь 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4) расширить торговлю с Востоком 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А6. </a:t>
            </a:r>
            <a:r>
              <a:rPr lang="ru-RU" dirty="0" smtClean="0"/>
              <a:t>В каком году </a:t>
            </a:r>
            <a:r>
              <a:rPr lang="ru-RU" dirty="0" err="1" smtClean="0"/>
              <a:t>произоuто</a:t>
            </a:r>
            <a:r>
              <a:rPr lang="ru-RU" dirty="0" smtClean="0"/>
              <a:t> событие, о котором идет речь?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Возлюбленные </a:t>
            </a:r>
            <a:r>
              <a:rPr lang="ru-RU" dirty="0" smtClean="0"/>
              <a:t>братья! Побуждаемый </a:t>
            </a:r>
            <a:r>
              <a:rPr lang="ru-RU" dirty="0" smtClean="0"/>
              <a:t>необходимостью </a:t>
            </a:r>
            <a:r>
              <a:rPr lang="ru-RU" dirty="0" smtClean="0"/>
              <a:t>нашего времени, я, Урбан ... пришел к вам, слугам Божьим, как посланник, чтобы приоткрыть </a:t>
            </a:r>
            <a:r>
              <a:rPr lang="ru-RU" dirty="0" smtClean="0"/>
              <a:t>Божественную </a:t>
            </a:r>
            <a:r>
              <a:rPr lang="ru-RU" dirty="0" smtClean="0"/>
              <a:t>волю ... Необходимо, чтобы вы как </a:t>
            </a:r>
            <a:r>
              <a:rPr lang="ru-RU" dirty="0" smtClean="0"/>
              <a:t>можно </a:t>
            </a:r>
            <a:r>
              <a:rPr lang="ru-RU" dirty="0" smtClean="0"/>
              <a:t>быстрее поспешили на выручку ваших братьев, проживающих на Востоке ... ибо в пределы </a:t>
            </a:r>
            <a:r>
              <a:rPr lang="ru-RU" dirty="0" err="1" smtClean="0"/>
              <a:t>Романии</a:t>
            </a:r>
            <a:r>
              <a:rPr lang="ru-RU" dirty="0" smtClean="0"/>
              <a:t> вторглось ... персидское племя турок, которые </a:t>
            </a:r>
            <a:r>
              <a:rPr lang="ru-RU" dirty="0" err="1" smtClean="0"/>
              <a:t>добралисьдо</a:t>
            </a:r>
            <a:r>
              <a:rPr lang="ru-RU" dirty="0" smtClean="0"/>
              <a:t> </a:t>
            </a:r>
            <a:r>
              <a:rPr lang="ru-RU" dirty="0" smtClean="0"/>
              <a:t>Средиземного моря ... </a:t>
            </a:r>
          </a:p>
          <a:p>
            <a:r>
              <a:rPr lang="ru-RU" dirty="0" smtClean="0"/>
              <a:t> </a:t>
            </a:r>
            <a:r>
              <a:rPr lang="ru-RU" dirty="0" smtClean="0"/>
              <a:t>1) в 1054 г. 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2)в </a:t>
            </a:r>
            <a:r>
              <a:rPr lang="ru-RU" dirty="0" smtClean="0"/>
              <a:t>1095г. </a:t>
            </a:r>
            <a:endParaRPr lang="ru-RU" dirty="0" smtClean="0"/>
          </a:p>
          <a:p>
            <a:r>
              <a:rPr lang="ru-RU" dirty="0" smtClean="0"/>
              <a:t>3) в 1099 г.</a:t>
            </a:r>
            <a:endParaRPr lang="ru-RU" dirty="0" smtClean="0"/>
          </a:p>
          <a:p>
            <a:r>
              <a:rPr lang="ru-RU" dirty="0" smtClean="0"/>
              <a:t>4)в </a:t>
            </a:r>
            <a:r>
              <a:rPr lang="ru-RU" dirty="0" smtClean="0"/>
              <a:t>1204г.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А7. </a:t>
            </a:r>
            <a:r>
              <a:rPr lang="ru-RU" dirty="0" smtClean="0"/>
              <a:t>Последствие Крестовых походов: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1) развитие европейской торговли </a:t>
            </a:r>
          </a:p>
          <a:p>
            <a:r>
              <a:rPr lang="ru-RU" dirty="0" smtClean="0"/>
              <a:t> </a:t>
            </a:r>
            <a:r>
              <a:rPr lang="ru-RU" dirty="0" smtClean="0"/>
              <a:t>2) укрепление христианских государств в Азии </a:t>
            </a:r>
          </a:p>
          <a:p>
            <a:r>
              <a:rPr lang="ru-RU" dirty="0" smtClean="0"/>
              <a:t> </a:t>
            </a:r>
            <a:r>
              <a:rPr lang="ru-RU" dirty="0" smtClean="0"/>
              <a:t>3) развитие и обогащение </a:t>
            </a:r>
            <a:r>
              <a:rPr lang="ru-RU" dirty="0" smtClean="0"/>
              <a:t>культуры </a:t>
            </a:r>
            <a:r>
              <a:rPr lang="ru-RU" dirty="0" smtClean="0"/>
              <a:t>стран Востока </a:t>
            </a:r>
          </a:p>
          <a:p>
            <a:r>
              <a:rPr lang="ru-RU" dirty="0" smtClean="0"/>
              <a:t> </a:t>
            </a:r>
            <a:r>
              <a:rPr lang="ru-RU" dirty="0" smtClean="0"/>
              <a:t>4) сохранение и приумножение памятников античной </a:t>
            </a:r>
            <a:r>
              <a:rPr lang="ru-RU" dirty="0" smtClean="0"/>
              <a:t>культуры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А8. </a:t>
            </a:r>
            <a:r>
              <a:rPr lang="ru-RU" dirty="0" smtClean="0"/>
              <a:t>Целью Первого Крестового похода было завоевание города: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600" dirty="0" smtClean="0"/>
              <a:t>1) </a:t>
            </a:r>
            <a:r>
              <a:rPr lang="ru-RU" sz="3600" dirty="0" smtClean="0"/>
              <a:t>Рима</a:t>
            </a:r>
            <a:endParaRPr lang="ru-RU" sz="3600" dirty="0" smtClean="0"/>
          </a:p>
          <a:p>
            <a:r>
              <a:rPr lang="ru-RU" sz="3600" dirty="0" smtClean="0"/>
              <a:t>2</a:t>
            </a:r>
            <a:r>
              <a:rPr lang="ru-RU" sz="3600" dirty="0" smtClean="0"/>
              <a:t>) Парижа </a:t>
            </a:r>
            <a:endParaRPr lang="ru-RU" sz="3600" dirty="0" smtClean="0"/>
          </a:p>
          <a:p>
            <a:r>
              <a:rPr lang="ru-RU" sz="3600" dirty="0" smtClean="0"/>
              <a:t>3) Иерусалима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4) Константинополя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32</TotalTime>
  <Words>506</Words>
  <Application>Microsoft Office PowerPoint</Application>
  <PresentationFormat>Экран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Тест 18. Крестовые походы </vt:lpstr>
      <vt:lpstr>А1. Рыцари приняли участие в Крестовых походах, потому что надеялись:  </vt:lpstr>
      <vt:lpstr>А2. В каком году произошло событие, о котором идет речь?  </vt:lpstr>
      <vt:lpstr>АЗ. Инициатором Первого Крестового похода являлся:  </vt:lpstr>
      <vt:lpstr>А4. Последствие Крестовых походов:  </vt:lpstr>
      <vt:lpstr>А5. Крестьяне приняли участие в Крестовых походах, потому что надеялись:  </vt:lpstr>
      <vt:lpstr>А6. В каком году произоuто событие, о котором идет речь?  </vt:lpstr>
      <vt:lpstr>А7. Последствие Крестовых походов:</vt:lpstr>
      <vt:lpstr>А8. Целью Первого Крестового похода было завоевание города:  </vt:lpstr>
      <vt:lpstr>В1. Выберите из списка двух участников Крестовых походов. Обведите цифры, соответствующие верным ответам</vt:lpstr>
      <vt:lpstr>В2. Укажите двух из пяти предложенных представителей духовно-рьщарских орденов, созданных во время Крестовых походов. </vt:lpstr>
      <vt:lpstr>Ответы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18. Крестовые походы</dc:title>
  <dc:creator>Uzver</dc:creator>
  <cp:lastModifiedBy>Uzver</cp:lastModifiedBy>
  <cp:revision>4</cp:revision>
  <dcterms:created xsi:type="dcterms:W3CDTF">2013-11-11T14:24:36Z</dcterms:created>
  <dcterms:modified xsi:type="dcterms:W3CDTF">2013-11-11T14:57:06Z</dcterms:modified>
</cp:coreProperties>
</file>