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78F4E30-A47A-4655-821B-5A9EB749D2C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13F3728-A392-49DD-9E54-DD748CE5B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4E30-A47A-4655-821B-5A9EB749D2C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3728-A392-49DD-9E54-DD748CE5B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4E30-A47A-4655-821B-5A9EB749D2C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3728-A392-49DD-9E54-DD748CE5B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4E30-A47A-4655-821B-5A9EB749D2C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3728-A392-49DD-9E54-DD748CE5B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4E30-A47A-4655-821B-5A9EB749D2C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3728-A392-49DD-9E54-DD748CE5B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4E30-A47A-4655-821B-5A9EB749D2C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3728-A392-49DD-9E54-DD748CE5B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8F4E30-A47A-4655-821B-5A9EB749D2C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3F3728-A392-49DD-9E54-DD748CE5BAA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78F4E30-A47A-4655-821B-5A9EB749D2C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3F3728-A392-49DD-9E54-DD748CE5B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4E30-A47A-4655-821B-5A9EB749D2C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3728-A392-49DD-9E54-DD748CE5B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4E30-A47A-4655-821B-5A9EB749D2C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3728-A392-49DD-9E54-DD748CE5B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4E30-A47A-4655-821B-5A9EB749D2C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3728-A392-49DD-9E54-DD748CE5BA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78F4E30-A47A-4655-821B-5A9EB749D2C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13F3728-A392-49DD-9E54-DD748CE5BA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20. Что англичане считают началом своих свобод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8</a:t>
            </a:r>
            <a:r>
              <a:rPr lang="ru-RU" dirty="0" smtClean="0"/>
              <a:t>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В. </a:t>
            </a:r>
            <a:r>
              <a:rPr lang="ru-RU" sz="2400" dirty="0" smtClean="0"/>
              <a:t>Установите соответствие между понятием и </a:t>
            </a:r>
            <a:r>
              <a:rPr lang="ru-RU" sz="2400" dirty="0" smtClean="0"/>
              <a:t>определением</a:t>
            </a:r>
            <a:r>
              <a:rPr lang="ru-RU" sz="2400" dirty="0" smtClean="0"/>
              <a:t>. Одному элементу левого столбика соответствует один элемент правого. 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3" y="2249488"/>
          <a:ext cx="8219255" cy="380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5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R="762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Понятие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85598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Определение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730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А) суд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сяжных </a:t>
                      </a:r>
                    </a:p>
                    <a:p>
                      <a:pPr marL="27305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1) орган сословного представительства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76200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2) королевская резиденция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3) королевский чиновник,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управляв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ший округом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7620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Б) парламент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9080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4) несколько достойных людей,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могающих королю в вынесении  приговора </a:t>
                      </a:r>
                    </a:p>
                    <a:p>
                      <a:pPr marL="10922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В) шериф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9080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9080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В </a:t>
            </a:r>
            <a:r>
              <a:rPr lang="ru-RU" sz="2700" dirty="0" smtClean="0"/>
              <a:t>2. </a:t>
            </a:r>
            <a:r>
              <a:rPr lang="ru-RU" sz="2700" dirty="0" smtClean="0"/>
              <a:t>Установите соответствие между историческим </a:t>
            </a:r>
            <a:r>
              <a:rPr lang="ru-RU" sz="2700" dirty="0" smtClean="0"/>
              <a:t>деятелем </a:t>
            </a:r>
            <a:r>
              <a:rPr lang="ru-RU" sz="2700" dirty="0" smtClean="0"/>
              <a:t>и событием. Одному элементу левого </a:t>
            </a:r>
            <a:r>
              <a:rPr lang="ru-RU" sz="2700" dirty="0" smtClean="0"/>
              <a:t>Столбика соответствует </a:t>
            </a:r>
            <a:r>
              <a:rPr lang="ru-RU" sz="2700" dirty="0" smtClean="0"/>
              <a:t>один элемент правого.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18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19812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Исторический 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деятель </a:t>
                      </a:r>
                    </a:p>
                    <a:p>
                      <a:pPr marL="198120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9248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Событие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7620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А) Вильгельм  Завоеватель </a:t>
                      </a:r>
                    </a:p>
                    <a:p>
                      <a:pPr marL="0" marR="7620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76200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5905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1) создание «Книги Страшного 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суда» 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413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Б) </a:t>
                      </a:r>
                      <a:r>
                        <a:rPr lang="ru-RU" sz="2000" dirty="0" err="1" smtClean="0">
                          <a:latin typeface="Arial"/>
                          <a:ea typeface="Times New Roman"/>
                          <a:cs typeface="Times New Roman"/>
                        </a:rPr>
                        <a:t>ГенрихII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  Плантагенет</a:t>
                      </a:r>
                    </a:p>
                    <a:p>
                      <a:pPr marL="24130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590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2) подписание Великой хартии  вольностей</a:t>
                      </a:r>
                    </a:p>
                    <a:p>
                      <a:pPr marL="255905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9812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В) Иоанн </a:t>
                      </a:r>
                      <a:r>
                        <a:rPr lang="ru-RU" sz="2000" dirty="0" err="1" smtClean="0">
                          <a:latin typeface="Arial"/>
                          <a:ea typeface="Times New Roman"/>
                          <a:cs typeface="Times New Roman"/>
                        </a:rPr>
                        <a:t>Беззмельный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3) Созыв парламента</a:t>
                      </a:r>
                      <a:endParaRPr lang="ru-RU" sz="2000" dirty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4130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4) Создание суда присяжных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1-4</a:t>
            </a:r>
          </a:p>
          <a:p>
            <a:r>
              <a:rPr lang="ru-RU" sz="4000" dirty="0" smtClean="0"/>
              <a:t>2-4</a:t>
            </a:r>
          </a:p>
          <a:p>
            <a:r>
              <a:rPr lang="ru-RU" sz="4000" dirty="0" smtClean="0"/>
              <a:t>3-1</a:t>
            </a:r>
          </a:p>
          <a:p>
            <a:r>
              <a:rPr lang="ru-RU" sz="4000" dirty="0" smtClean="0"/>
              <a:t>4-1</a:t>
            </a:r>
          </a:p>
          <a:p>
            <a:r>
              <a:rPr lang="ru-RU" sz="4000" dirty="0" smtClean="0"/>
              <a:t>5-1</a:t>
            </a:r>
          </a:p>
          <a:p>
            <a:r>
              <a:rPr lang="ru-RU" sz="4000" dirty="0" smtClean="0"/>
              <a:t>6-1</a:t>
            </a:r>
          </a:p>
          <a:p>
            <a:r>
              <a:rPr lang="ru-RU" sz="4000" dirty="0" smtClean="0"/>
              <a:t>7-2</a:t>
            </a:r>
          </a:p>
          <a:p>
            <a:r>
              <a:rPr lang="ru-RU" sz="4000" dirty="0" smtClean="0"/>
              <a:t>8-1</a:t>
            </a:r>
          </a:p>
          <a:p>
            <a:r>
              <a:rPr lang="ru-RU" sz="4000" dirty="0" smtClean="0"/>
              <a:t>413</a:t>
            </a:r>
          </a:p>
          <a:p>
            <a:r>
              <a:rPr lang="ru-RU" sz="4000" dirty="0" smtClean="0"/>
              <a:t>142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</a:t>
            </a:r>
            <a:r>
              <a:rPr lang="ru-RU" dirty="0" smtClean="0"/>
              <a:t>Какое событие произошло позднее других?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открытие парламента в Англии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нормандское завоевание Англии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подписание Великой хартии вольностей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создание Генеральных штатов во Франции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В Англии «Книгой Страшного суда» называли: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королевские законы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законы папы римского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грамоту о правах короля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перепись всех земельных владений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В результате реформ Генриха II Плантагенета: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усилилась королевская власть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крестьяне получили землю и свободу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</a:t>
            </a:r>
            <a:r>
              <a:rPr lang="ru-RU" sz="3600" dirty="0" smtClean="0"/>
              <a:t>было </a:t>
            </a:r>
            <a:r>
              <a:rPr lang="ru-RU" sz="3600" dirty="0" smtClean="0"/>
              <a:t>ликвидировано народное ополчение </a:t>
            </a:r>
            <a:r>
              <a:rPr lang="ru-RU" sz="3600" dirty="0" smtClean="0"/>
              <a:t> </a:t>
            </a:r>
            <a:r>
              <a:rPr lang="ru-RU" sz="3600" dirty="0" smtClean="0"/>
              <a:t>4) были расширены права крупных феодалов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Общая черта, характерная для английского </a:t>
            </a:r>
            <a:r>
              <a:rPr lang="ru-RU" dirty="0" smtClean="0"/>
              <a:t>парламента </a:t>
            </a:r>
            <a:r>
              <a:rPr lang="ru-RU" dirty="0" smtClean="0"/>
              <a:t>и Генеральных штатов во Франции: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состояли из представителей различных сословий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2) состояли из представителей крупных феодалов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3) не имели права утверждать новые налоги </a:t>
            </a:r>
          </a:p>
          <a:p>
            <a:r>
              <a:rPr lang="ru-RU" dirty="0" smtClean="0"/>
              <a:t> </a:t>
            </a:r>
            <a:r>
              <a:rPr lang="ru-RU" dirty="0" smtClean="0"/>
              <a:t>4) состояли из палаты лордов и палаты общин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</a:t>
            </a:r>
            <a:r>
              <a:rPr lang="ru-RU" dirty="0" smtClean="0"/>
              <a:t>Ранее других началось правление: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Карла Великого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2) Иоанна Безземельного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Филиппа IV Красивого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4) Вильгельма Завоевателя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</a:t>
            </a:r>
            <a:r>
              <a:rPr lang="ru-RU" dirty="0" smtClean="0"/>
              <a:t>«Щитовыми деньгами» называли: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налог, взимаемый на содержание наемной армии </a:t>
            </a:r>
          </a:p>
          <a:p>
            <a:r>
              <a:rPr lang="ru-RU" dirty="0" smtClean="0"/>
              <a:t>2</a:t>
            </a:r>
            <a:r>
              <a:rPr lang="ru-RU" dirty="0" smtClean="0"/>
              <a:t>) пошлину, взимаемую за право торговать оружием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3) выкуп, уплачиваемый за короля, попавшего в плен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4) налог, собираемый с ремесленников-оружейников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</a:t>
            </a:r>
            <a:r>
              <a:rPr lang="ru-RU" dirty="0" smtClean="0"/>
              <a:t>В результате нормандского завоевания Англии: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ослаб феодальный гнет </a:t>
            </a:r>
          </a:p>
          <a:p>
            <a:r>
              <a:rPr lang="ru-RU" dirty="0" smtClean="0"/>
              <a:t> </a:t>
            </a:r>
            <a:r>
              <a:rPr lang="ru-RU" dirty="0" smtClean="0"/>
              <a:t>2) усилилась королевская власть </a:t>
            </a:r>
          </a:p>
          <a:p>
            <a:r>
              <a:rPr lang="ru-RU" dirty="0" smtClean="0"/>
              <a:t>3</a:t>
            </a:r>
            <a:r>
              <a:rPr lang="ru-RU" dirty="0" smtClean="0"/>
              <a:t>) </a:t>
            </a:r>
            <a:r>
              <a:rPr lang="ru-RU" dirty="0" smtClean="0"/>
              <a:t>Начался </a:t>
            </a:r>
            <a:r>
              <a:rPr lang="ru-RU" dirty="0" smtClean="0"/>
              <a:t>период феодальной раздробленности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4) прекратилось правление династии </a:t>
            </a:r>
            <a:r>
              <a:rPr lang="ru-RU" dirty="0" err="1" smtClean="0"/>
              <a:t>Капетингов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</a:t>
            </a:r>
            <a:r>
              <a:rPr lang="ru-RU" dirty="0" smtClean="0"/>
              <a:t>Английский парламент в отличие от Генеральных штатов во Франции: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 </a:t>
            </a:r>
            <a:r>
              <a:rPr lang="ru-RU" sz="3200" dirty="0" smtClean="0"/>
              <a:t>1) состоял из двух палат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2) имел право утверждать налоги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3) собирался только по требованию короля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4) </a:t>
            </a:r>
            <a:r>
              <a:rPr lang="ru-RU" sz="3200" dirty="0" smtClean="0"/>
              <a:t>был </a:t>
            </a:r>
            <a:r>
              <a:rPr lang="ru-RU" sz="3200" dirty="0" smtClean="0"/>
              <a:t>сословно-представительным органом власти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</TotalTime>
  <Words>444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Тест 20. Что англичане считают началом своих свобод  </vt:lpstr>
      <vt:lpstr>А1. Какое событие произошло позднее других?</vt:lpstr>
      <vt:lpstr>А2. В Англии «Книгой Страшного суда» называли:  </vt:lpstr>
      <vt:lpstr>АЗ. В результате реформ Генриха II Плантагенета:  </vt:lpstr>
      <vt:lpstr>А4. Общая черта, характерная для английского парламента и Генеральных штатов во Франции:  </vt:lpstr>
      <vt:lpstr>А5. Ранее других началось правление:  </vt:lpstr>
      <vt:lpstr>А6. «Щитовыми деньгами» называли:  </vt:lpstr>
      <vt:lpstr>А7. В результате нормандского завоевания Англии:  </vt:lpstr>
      <vt:lpstr>А8. Английский парламент в отличие от Генеральных штатов во Франции:  </vt:lpstr>
      <vt:lpstr>В. Установите соответствие между понятием и определением. Одному элементу левого столбика соответствует один элемент правого.  </vt:lpstr>
      <vt:lpstr>В 2. Установите соответствие между историческим деятелем и событием. Одному элементу левого Столбика соответствует один элемент правого.  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20. Что англичане считают началом своих свобод</dc:title>
  <dc:creator>Uzver</dc:creator>
  <cp:lastModifiedBy>Uzver</cp:lastModifiedBy>
  <cp:revision>2</cp:revision>
  <dcterms:created xsi:type="dcterms:W3CDTF">2013-11-18T17:18:15Z</dcterms:created>
  <dcterms:modified xsi:type="dcterms:W3CDTF">2013-11-18T17:34:55Z</dcterms:modified>
</cp:coreProperties>
</file>