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2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CF9176-C6BE-401D-8110-F5B9E75EAFA2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3F270EE-436E-4517-A341-6042A1C79B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9176-C6BE-401D-8110-F5B9E75EAFA2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270EE-436E-4517-A341-6042A1C79B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9176-C6BE-401D-8110-F5B9E75EAFA2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270EE-436E-4517-A341-6042A1C79B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9176-C6BE-401D-8110-F5B9E75EAFA2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270EE-436E-4517-A341-6042A1C79B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9176-C6BE-401D-8110-F5B9E75EAFA2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270EE-436E-4517-A341-6042A1C79B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9176-C6BE-401D-8110-F5B9E75EAFA2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270EE-436E-4517-A341-6042A1C79B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CF9176-C6BE-401D-8110-F5B9E75EAFA2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F270EE-436E-4517-A341-6042A1C79B24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CF9176-C6BE-401D-8110-F5B9E75EAFA2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3F270EE-436E-4517-A341-6042A1C79B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9176-C6BE-401D-8110-F5B9E75EAFA2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270EE-436E-4517-A341-6042A1C79B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9176-C6BE-401D-8110-F5B9E75EAFA2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270EE-436E-4517-A341-6042A1C79B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9176-C6BE-401D-8110-F5B9E75EAFA2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270EE-436E-4517-A341-6042A1C79B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CF9176-C6BE-401D-8110-F5B9E75EAFA2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3F270EE-436E-4517-A341-6042A1C79B2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Тест 24. Реконкиста и образование централизованных государств на Пиренейском полуострове 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6 класс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А9. </a:t>
            </a:r>
            <a:r>
              <a:rPr lang="ru-RU" dirty="0" smtClean="0"/>
              <a:t>Мусульманское население, пришедшее из Северной Африки, называлось: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1) </a:t>
            </a:r>
            <a:r>
              <a:rPr lang="ru-RU" dirty="0" err="1" smtClean="0"/>
              <a:t>жаками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2) маврами </a:t>
            </a:r>
            <a:endParaRPr lang="ru-RU" dirty="0" smtClean="0"/>
          </a:p>
          <a:p>
            <a:r>
              <a:rPr lang="ru-RU" dirty="0" smtClean="0"/>
              <a:t>3) халифами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4) альбигойцами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10. </a:t>
            </a:r>
            <a:r>
              <a:rPr lang="ru-RU" dirty="0" smtClean="0"/>
              <a:t>Завершение Реконкисты в конце </a:t>
            </a:r>
            <a:r>
              <a:rPr lang="ru-RU" dirty="0" err="1" smtClean="0"/>
              <a:t>xv</a:t>
            </a:r>
            <a:r>
              <a:rPr lang="ru-RU" dirty="0" smtClean="0"/>
              <a:t> в. связано с: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1) учреждением инквизиции </a:t>
            </a:r>
          </a:p>
          <a:p>
            <a:r>
              <a:rPr lang="ru-RU" dirty="0" smtClean="0"/>
              <a:t>2</a:t>
            </a:r>
            <a:r>
              <a:rPr lang="ru-RU" dirty="0" smtClean="0"/>
              <a:t>) прекращением правления династии Тюдоров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3) завершением Великого переселения народов </a:t>
            </a:r>
          </a:p>
          <a:p>
            <a:r>
              <a:rPr lang="ru-RU" dirty="0" smtClean="0"/>
              <a:t> </a:t>
            </a:r>
            <a:r>
              <a:rPr lang="ru-RU" dirty="0" smtClean="0"/>
              <a:t>4) объединением христианских государств </a:t>
            </a:r>
            <a:r>
              <a:rPr lang="ru-RU" dirty="0" smtClean="0"/>
              <a:t>Пиренейского </a:t>
            </a:r>
            <a:r>
              <a:rPr lang="ru-RU" dirty="0" smtClean="0"/>
              <a:t>полуострова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В1. </a:t>
            </a:r>
            <a:r>
              <a:rPr lang="ru-RU" sz="2400" dirty="0" smtClean="0"/>
              <a:t>Расположите в правильной последовательности этапы Реконкисты. Укажите ответ в виде последовательности буквенных обозначений выбранных элементов. 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</a:t>
            </a:r>
            <a:r>
              <a:rPr lang="ru-RU" dirty="0" smtClean="0"/>
              <a:t>) сражение у селения Лас </a:t>
            </a:r>
            <a:r>
              <a:rPr lang="ru-RU" dirty="0" err="1" smtClean="0"/>
              <a:t>Навас</a:t>
            </a:r>
            <a:r>
              <a:rPr lang="ru-RU" dirty="0" smtClean="0"/>
              <a:t> де Толоса </a:t>
            </a:r>
          </a:p>
          <a:p>
            <a:r>
              <a:rPr lang="ru-RU" dirty="0" smtClean="0"/>
              <a:t>Б) победа Карла </a:t>
            </a:r>
            <a:r>
              <a:rPr lang="ru-RU" dirty="0" err="1" smtClean="0"/>
              <a:t>Мартелла</a:t>
            </a:r>
            <a:r>
              <a:rPr lang="ru-RU" dirty="0" smtClean="0"/>
              <a:t> в сражении у Пуатье </a:t>
            </a:r>
            <a:endParaRPr lang="ru-RU" dirty="0" smtClean="0"/>
          </a:p>
          <a:p>
            <a:r>
              <a:rPr lang="ru-RU" dirty="0" smtClean="0"/>
              <a:t>в</a:t>
            </a:r>
            <a:r>
              <a:rPr lang="ru-RU" dirty="0" smtClean="0"/>
              <a:t>) падение </a:t>
            </a:r>
            <a:r>
              <a:rPr lang="ru-RU" dirty="0" err="1" smtClean="0"/>
              <a:t>Гранадского</a:t>
            </a:r>
            <a:r>
              <a:rPr lang="ru-RU" dirty="0" smtClean="0"/>
              <a:t> эмирата </a:t>
            </a:r>
          </a:p>
          <a:p>
            <a:r>
              <a:rPr lang="ru-RU" dirty="0" smtClean="0"/>
              <a:t>Г) объединение Арагона и Кастилии в одно государство </a:t>
            </a:r>
          </a:p>
          <a:p>
            <a:r>
              <a:rPr lang="ru-RU" dirty="0" err="1" smtClean="0"/>
              <a:t>Oтвет__________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В2. </a:t>
            </a:r>
            <a:r>
              <a:rPr lang="ru-RU" sz="2400" dirty="0" smtClean="0"/>
              <a:t>Расположите в правильной последовательности этапы Реконкисты. Укажите ответ в виде последовательности буквенных обозначений выбранных элементов. 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</a:t>
            </a:r>
            <a:r>
              <a:rPr lang="ru-RU" dirty="0" smtClean="0"/>
              <a:t>) возникновение государств Кастилии, Арагона, </a:t>
            </a:r>
            <a:r>
              <a:rPr lang="ru-RU" dirty="0" smtClean="0"/>
              <a:t>Наварры </a:t>
            </a:r>
            <a:r>
              <a:rPr lang="ru-RU" dirty="0" smtClean="0"/>
              <a:t>и Португалии </a:t>
            </a:r>
          </a:p>
          <a:p>
            <a:r>
              <a:rPr lang="ru-RU" dirty="0" smtClean="0"/>
              <a:t>Б) завоевательный поход в Испанию Карла </a:t>
            </a:r>
            <a:r>
              <a:rPr lang="ru-RU" dirty="0" smtClean="0"/>
              <a:t>Великого</a:t>
            </a:r>
          </a:p>
          <a:p>
            <a:r>
              <a:rPr lang="ru-RU" dirty="0" smtClean="0"/>
              <a:t> </a:t>
            </a:r>
            <a:r>
              <a:rPr lang="ru-RU" dirty="0" smtClean="0"/>
              <a:t>В) падение </a:t>
            </a:r>
            <a:r>
              <a:rPr lang="ru-RU" dirty="0" err="1" smtClean="0"/>
              <a:t>Гранадского</a:t>
            </a:r>
            <a:r>
              <a:rPr lang="ru-RU" dirty="0" smtClean="0"/>
              <a:t> эмирата </a:t>
            </a:r>
          </a:p>
          <a:p>
            <a:r>
              <a:rPr lang="ru-RU" dirty="0" smtClean="0"/>
              <a:t>Г) сражение у селения Лас </a:t>
            </a:r>
            <a:r>
              <a:rPr lang="ru-RU" dirty="0" err="1" smtClean="0"/>
              <a:t>Навас</a:t>
            </a:r>
            <a:r>
              <a:rPr lang="ru-RU" dirty="0" smtClean="0"/>
              <a:t> де Толоса </a:t>
            </a:r>
          </a:p>
          <a:p>
            <a:r>
              <a:rPr lang="ru-RU" dirty="0" err="1" smtClean="0"/>
              <a:t>Oтвет____________</a:t>
            </a:r>
            <a:r>
              <a:rPr lang="ru-RU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ru-RU" sz="4000" dirty="0" smtClean="0"/>
              <a:t>1-4</a:t>
            </a:r>
          </a:p>
          <a:p>
            <a:r>
              <a:rPr lang="ru-RU" sz="4000" dirty="0" smtClean="0"/>
              <a:t>2-4</a:t>
            </a:r>
          </a:p>
          <a:p>
            <a:r>
              <a:rPr lang="ru-RU" sz="4000" dirty="0" smtClean="0"/>
              <a:t>3-3</a:t>
            </a:r>
          </a:p>
          <a:p>
            <a:r>
              <a:rPr lang="ru-RU" sz="4000" dirty="0" smtClean="0"/>
              <a:t>4-4</a:t>
            </a:r>
          </a:p>
          <a:p>
            <a:r>
              <a:rPr lang="ru-RU" sz="4000" dirty="0" smtClean="0"/>
              <a:t>5-1</a:t>
            </a:r>
          </a:p>
          <a:p>
            <a:r>
              <a:rPr lang="ru-RU" sz="4000" dirty="0" smtClean="0"/>
              <a:t>6-1</a:t>
            </a:r>
          </a:p>
          <a:p>
            <a:r>
              <a:rPr lang="ru-RU" sz="4000" dirty="0" smtClean="0"/>
              <a:t>7-2</a:t>
            </a:r>
          </a:p>
          <a:p>
            <a:r>
              <a:rPr lang="ru-RU" sz="4000" dirty="0" smtClean="0"/>
              <a:t>8-1</a:t>
            </a:r>
          </a:p>
          <a:p>
            <a:r>
              <a:rPr lang="ru-RU" sz="4000" dirty="0" smtClean="0"/>
              <a:t>9-2</a:t>
            </a:r>
          </a:p>
          <a:p>
            <a:r>
              <a:rPr lang="ru-RU" sz="4000" dirty="0" smtClean="0"/>
              <a:t>10-4</a:t>
            </a:r>
          </a:p>
          <a:p>
            <a:r>
              <a:rPr lang="ru-RU" sz="4000" dirty="0" smtClean="0"/>
              <a:t>БАГВ</a:t>
            </a:r>
          </a:p>
          <a:p>
            <a:r>
              <a:rPr lang="ru-RU" sz="4000" dirty="0" smtClean="0"/>
              <a:t>БАГВ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А1. </a:t>
            </a:r>
            <a:r>
              <a:rPr lang="ru-RU" dirty="0" smtClean="0"/>
              <a:t>Реконкистой называют: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ru-RU" dirty="0" smtClean="0"/>
              <a:t>) завоевательные походы арабов </a:t>
            </a:r>
          </a:p>
          <a:p>
            <a:r>
              <a:rPr lang="ru-RU" dirty="0" smtClean="0"/>
              <a:t>2</a:t>
            </a:r>
            <a:r>
              <a:rPr lang="ru-RU" dirty="0" smtClean="0"/>
              <a:t>) отвоевание крестоносцами Гроба Господня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3) поход тевтонских рыцарей на земли Прибалтики </a:t>
            </a:r>
          </a:p>
          <a:p>
            <a:r>
              <a:rPr lang="ru-RU" dirty="0" smtClean="0"/>
              <a:t>4</a:t>
            </a:r>
            <a:r>
              <a:rPr lang="ru-RU" dirty="0" smtClean="0"/>
              <a:t>) отвоевание территории Пиренейского полуострова </a:t>
            </a:r>
            <a:r>
              <a:rPr lang="ru-RU" dirty="0" smtClean="0"/>
              <a:t>у </a:t>
            </a:r>
            <a:r>
              <a:rPr lang="ru-RU" dirty="0" smtClean="0"/>
              <a:t>арабов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А2. Реконкиста в Испании завершилась 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1</a:t>
            </a:r>
            <a:r>
              <a:rPr lang="ru-RU" dirty="0" smtClean="0"/>
              <a:t>) 1212 г. </a:t>
            </a:r>
          </a:p>
          <a:p>
            <a:r>
              <a:rPr lang="ru-RU" dirty="0" smtClean="0"/>
              <a:t>2</a:t>
            </a:r>
            <a:r>
              <a:rPr lang="ru-RU" dirty="0" smtClean="0"/>
              <a:t>) 1302 г. </a:t>
            </a:r>
            <a:endParaRPr lang="ru-RU" dirty="0" smtClean="0"/>
          </a:p>
          <a:p>
            <a:r>
              <a:rPr lang="ru-RU" dirty="0" smtClean="0"/>
              <a:t>3) 1479 г.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 smtClean="0"/>
              <a:t>) 1492 г.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АЗ. Кортесы в отличие от Генеральных штатов во Франции: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1) состояли из трех палат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2) утверждали новые налоги </a:t>
            </a:r>
          </a:p>
          <a:p>
            <a:r>
              <a:rPr lang="ru-RU" dirty="0" smtClean="0"/>
              <a:t>3</a:t>
            </a:r>
            <a:r>
              <a:rPr lang="ru-RU" dirty="0" smtClean="0"/>
              <a:t>) привлекали к своей работе крестьян </a:t>
            </a:r>
          </a:p>
          <a:p>
            <a:r>
              <a:rPr lang="ru-RU" dirty="0" smtClean="0"/>
              <a:t>4</a:t>
            </a:r>
            <a:r>
              <a:rPr lang="ru-RU" dirty="0" smtClean="0"/>
              <a:t>) </a:t>
            </a:r>
            <a:r>
              <a:rPr lang="ru-RU" dirty="0" smtClean="0"/>
              <a:t>были </a:t>
            </a:r>
            <a:r>
              <a:rPr lang="ru-RU" dirty="0" smtClean="0"/>
              <a:t>сословно-представительным органом власти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А4. Название «аутодафе» означает: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1) изгнание евреев из некоторых европейских стран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2) укрепление власти короля </a:t>
            </a:r>
          </a:p>
          <a:p>
            <a:r>
              <a:rPr lang="ru-RU" dirty="0" smtClean="0"/>
              <a:t> </a:t>
            </a:r>
            <a:r>
              <a:rPr lang="ru-RU" dirty="0" smtClean="0"/>
              <a:t>3) продажу индульгенций </a:t>
            </a:r>
          </a:p>
          <a:p>
            <a:r>
              <a:rPr lang="ru-RU" dirty="0" smtClean="0"/>
              <a:t> </a:t>
            </a:r>
            <a:r>
              <a:rPr lang="ru-RU" dirty="0" smtClean="0"/>
              <a:t>4) сожжение еретиков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А5. Замедление экономического развития Испании в XVI-XVII вв. связано с: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1) изгнанием евреев и мавров из страны </a:t>
            </a:r>
          </a:p>
          <a:p>
            <a:r>
              <a:rPr lang="ru-RU" dirty="0" smtClean="0"/>
              <a:t> </a:t>
            </a:r>
            <a:r>
              <a:rPr lang="ru-RU" dirty="0" smtClean="0"/>
              <a:t>2) наступлением феодальной раздробленности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3) мощными крестьянскими выступлениями </a:t>
            </a:r>
            <a:r>
              <a:rPr lang="ru-RU" dirty="0" smtClean="0"/>
              <a:t> </a:t>
            </a:r>
            <a:r>
              <a:rPr lang="ru-RU" dirty="0" smtClean="0"/>
              <a:t>4) поражением Испании в Столетней войне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А6. </a:t>
            </a:r>
            <a:r>
              <a:rPr lang="ru-RU" dirty="0" smtClean="0"/>
              <a:t>Реконкиста проходила под лозунгом: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1) «Водрузим крест над Гранадой!» </a:t>
            </a:r>
          </a:p>
          <a:p>
            <a:r>
              <a:rPr lang="ru-RU" dirty="0" smtClean="0"/>
              <a:t> </a:t>
            </a:r>
            <a:r>
              <a:rPr lang="ru-RU" dirty="0" smtClean="0"/>
              <a:t>2) «Освободим Францию от англичан!»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3) «Истребим всех дворян до последнего!» </a:t>
            </a:r>
          </a:p>
          <a:p>
            <a:r>
              <a:rPr lang="ru-RU" dirty="0" smtClean="0"/>
              <a:t> </a:t>
            </a:r>
            <a:r>
              <a:rPr lang="ru-RU" dirty="0" smtClean="0"/>
              <a:t>4) «Восстановим </a:t>
            </a:r>
            <a:r>
              <a:rPr lang="ru-RU" dirty="0" smtClean="0"/>
              <a:t>Священную </a:t>
            </a:r>
            <a:r>
              <a:rPr lang="ru-RU" dirty="0" smtClean="0"/>
              <a:t>Римскую империю!»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А7. </a:t>
            </a:r>
            <a:r>
              <a:rPr lang="ru-RU" dirty="0" smtClean="0"/>
              <a:t>В 1479 г. произошло объединение: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1) </a:t>
            </a:r>
            <a:r>
              <a:rPr lang="ru-RU" dirty="0" smtClean="0"/>
              <a:t>Англии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2) Испании </a:t>
            </a:r>
            <a:endParaRPr lang="ru-RU" dirty="0" smtClean="0"/>
          </a:p>
          <a:p>
            <a:r>
              <a:rPr lang="ru-RU" dirty="0" smtClean="0"/>
              <a:t>3) Франции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 smtClean="0"/>
              <a:t>) </a:t>
            </a:r>
            <a:r>
              <a:rPr lang="ru-RU" dirty="0" err="1" smtClean="0"/>
              <a:t>Визангийской</a:t>
            </a:r>
            <a:r>
              <a:rPr lang="ru-RU" dirty="0" smtClean="0"/>
              <a:t> империи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А8. </a:t>
            </a:r>
            <a:r>
              <a:rPr lang="ru-RU" dirty="0" smtClean="0"/>
              <a:t>Кортесы в отличие от английского парламента: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1) состояли из трех палат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2) утверждали новые налоги </a:t>
            </a:r>
          </a:p>
          <a:p>
            <a:r>
              <a:rPr lang="ru-RU" dirty="0" smtClean="0"/>
              <a:t> </a:t>
            </a:r>
            <a:r>
              <a:rPr lang="ru-RU" dirty="0" smtClean="0"/>
              <a:t>3) участвовали в издании законов </a:t>
            </a:r>
          </a:p>
          <a:p>
            <a:r>
              <a:rPr lang="ru-RU" dirty="0" smtClean="0"/>
              <a:t>4</a:t>
            </a:r>
            <a:r>
              <a:rPr lang="ru-RU" dirty="0" smtClean="0"/>
              <a:t>) </a:t>
            </a:r>
            <a:r>
              <a:rPr lang="ru-RU" dirty="0" smtClean="0"/>
              <a:t>были </a:t>
            </a:r>
            <a:r>
              <a:rPr lang="ru-RU" dirty="0" smtClean="0"/>
              <a:t>сословно-представительным органом власти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36</TotalTime>
  <Words>474</Words>
  <Application>Microsoft Office PowerPoint</Application>
  <PresentationFormat>Экран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Тест 24. Реконкиста и образование централизованных государств на Пиренейском полуострове  </vt:lpstr>
      <vt:lpstr>А1. Реконкистой называют:  </vt:lpstr>
      <vt:lpstr>А2. Реконкиста в Испании завершилась в:</vt:lpstr>
      <vt:lpstr>АЗ. Кортесы в отличие от Генеральных штатов во Франции:  </vt:lpstr>
      <vt:lpstr>А4. Название «аутодафе» означает:  </vt:lpstr>
      <vt:lpstr>А5. Замедление экономического развития Испании в XVI-XVII вв. связано с:  </vt:lpstr>
      <vt:lpstr>А6. Реконкиста проходила под лозунгом:  </vt:lpstr>
      <vt:lpstr>А7. В 1479 г. произошло объединение:  </vt:lpstr>
      <vt:lpstr>А8. Кортесы в отличие от английского парламента:  </vt:lpstr>
      <vt:lpstr>А9. Мусульманское население, пришедшее из Северной Африки, называлось:  </vt:lpstr>
      <vt:lpstr>10. Завершение Реконкисты в конце xv в. связано с:  </vt:lpstr>
      <vt:lpstr>В1. Расположите в правильной последовательности этапы Реконкисты. Укажите ответ в виде последовательности буквенных обозначений выбранных элементов.  </vt:lpstr>
      <vt:lpstr>В2. Расположите в правильной последовательности этапы Реконкисты. Укажите ответ в виде последовательности буквенных обозначений выбранных элементов.  </vt:lpstr>
      <vt:lpstr>Ответы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24. Реконкиста и образование централизованных государств на Пиренейском полуострове</dc:title>
  <dc:creator>Uzver</dc:creator>
  <cp:lastModifiedBy>Uzver</cp:lastModifiedBy>
  <cp:revision>4</cp:revision>
  <dcterms:created xsi:type="dcterms:W3CDTF">2013-12-02T16:41:36Z</dcterms:created>
  <dcterms:modified xsi:type="dcterms:W3CDTF">2013-12-02T17:18:30Z</dcterms:modified>
</cp:coreProperties>
</file>