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D44373-3982-4771-A2DE-309CB61848D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046484-D025-444A-A526-D252B90FA8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23. Английские колонии в </a:t>
            </a:r>
            <a:r>
              <a:rPr lang="ru-RU" dirty="0"/>
              <a:t>Северной Америке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В1. </a:t>
            </a:r>
            <a:r>
              <a:rPr lang="ru-RU" sz="2400" dirty="0" smtClean="0"/>
              <a:t>Какие слои населения английских </a:t>
            </a:r>
            <a:r>
              <a:rPr lang="ru-RU" sz="2400" dirty="0" smtClean="0"/>
              <a:t>колоний </a:t>
            </a:r>
            <a:r>
              <a:rPr lang="ru-RU" sz="2400" dirty="0" smtClean="0"/>
              <a:t>в </a:t>
            </a:r>
            <a:r>
              <a:rPr lang="ru-RU" sz="2400" dirty="0" smtClean="0"/>
              <a:t>Северной </a:t>
            </a:r>
            <a:r>
              <a:rPr lang="ru-RU" sz="2400" dirty="0" smtClean="0"/>
              <a:t>Америке выступали за независимость от Англии? </a:t>
            </a:r>
            <a:r>
              <a:rPr lang="ru-RU" sz="2400" dirty="0" smtClean="0"/>
              <a:t>Назовите </a:t>
            </a:r>
            <a:r>
              <a:rPr lang="ru-RU" sz="2400" dirty="0" smtClean="0"/>
              <a:t>две цифры, соответствующие верным ответам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наемные рабочие </a:t>
            </a:r>
          </a:p>
          <a:p>
            <a:r>
              <a:rPr lang="ru-RU" dirty="0" smtClean="0"/>
              <a:t>2) английские дворяне </a:t>
            </a:r>
            <a:endParaRPr lang="ru-RU" dirty="0" smtClean="0"/>
          </a:p>
          <a:p>
            <a:r>
              <a:rPr lang="ru-RU" dirty="0" smtClean="0"/>
              <a:t>3)англиканские священники </a:t>
            </a:r>
            <a:endParaRPr lang="ru-RU" dirty="0" smtClean="0"/>
          </a:p>
          <a:p>
            <a:r>
              <a:rPr lang="ru-RU" dirty="0" smtClean="0"/>
              <a:t>4) предприниматели колоний </a:t>
            </a:r>
          </a:p>
          <a:p>
            <a:r>
              <a:rPr lang="ru-RU" dirty="0" smtClean="0"/>
              <a:t>5) чиновники колониальной администрации </a:t>
            </a:r>
          </a:p>
          <a:p>
            <a:r>
              <a:rPr lang="ru-RU" dirty="0" smtClean="0"/>
              <a:t>О </a:t>
            </a:r>
            <a:r>
              <a:rPr lang="ru-RU" dirty="0" smtClean="0"/>
              <a:t>т в е т: </a:t>
            </a:r>
            <a:r>
              <a:rPr lang="ru-RU" dirty="0" smtClean="0"/>
              <a:t>______________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В2. </a:t>
            </a:r>
            <a:r>
              <a:rPr lang="ru-RU" sz="2400" dirty="0" smtClean="0"/>
              <a:t>Кто выступал против предоставления английским </a:t>
            </a:r>
            <a:r>
              <a:rPr lang="ru-RU" sz="2400" dirty="0" smtClean="0"/>
              <a:t>колониям </a:t>
            </a:r>
            <a:r>
              <a:rPr lang="ru-RU" sz="2400" dirty="0" smtClean="0"/>
              <a:t>в Северной Америке независимости? </a:t>
            </a:r>
            <a:r>
              <a:rPr lang="ru-RU" sz="2400" dirty="0" smtClean="0"/>
              <a:t>Запишите </a:t>
            </a:r>
            <a:r>
              <a:rPr lang="ru-RU" sz="2400" dirty="0" smtClean="0"/>
              <a:t>две цифры, соответствующие верным ответам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фермеры </a:t>
            </a:r>
          </a:p>
          <a:p>
            <a:r>
              <a:rPr lang="ru-RU" dirty="0" smtClean="0"/>
              <a:t>2) английский парламент </a:t>
            </a:r>
          </a:p>
          <a:p>
            <a:r>
              <a:rPr lang="ru-RU" dirty="0" smtClean="0"/>
              <a:t>3) англиканская церковь </a:t>
            </a:r>
          </a:p>
          <a:p>
            <a:r>
              <a:rPr lang="ru-RU" dirty="0" smtClean="0"/>
              <a:t>4) американские ремесленники </a:t>
            </a:r>
          </a:p>
          <a:p>
            <a:r>
              <a:rPr lang="ru-RU" dirty="0" smtClean="0"/>
              <a:t>5) владельцы </a:t>
            </a:r>
            <a:r>
              <a:rPr lang="ru-RU" dirty="0" smtClean="0"/>
              <a:t>промышленных </a:t>
            </a:r>
            <a:r>
              <a:rPr lang="ru-RU" dirty="0" smtClean="0"/>
              <a:t>предприятий в колониях </a:t>
            </a:r>
            <a:endParaRPr lang="ru-RU" dirty="0" smtClean="0"/>
          </a:p>
          <a:p>
            <a:r>
              <a:rPr lang="ru-RU" dirty="0" err="1" smtClean="0"/>
              <a:t>Ответ_____________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4-1</a:t>
            </a:r>
          </a:p>
          <a:p>
            <a:r>
              <a:rPr lang="ru-RU" sz="4000" dirty="0" smtClean="0"/>
              <a:t>5-4</a:t>
            </a:r>
          </a:p>
          <a:p>
            <a:r>
              <a:rPr lang="ru-RU" sz="4000" dirty="0" smtClean="0"/>
              <a:t>6-2</a:t>
            </a:r>
          </a:p>
          <a:p>
            <a:r>
              <a:rPr lang="ru-RU" sz="4000" dirty="0" smtClean="0"/>
              <a:t>7-4</a:t>
            </a:r>
          </a:p>
          <a:p>
            <a:r>
              <a:rPr lang="ru-RU" sz="4000" dirty="0" smtClean="0"/>
              <a:t>8-3</a:t>
            </a:r>
          </a:p>
          <a:p>
            <a:r>
              <a:rPr lang="ru-RU" sz="4000" dirty="0" smtClean="0"/>
              <a:t>14</a:t>
            </a:r>
          </a:p>
          <a:p>
            <a:r>
              <a:rPr lang="ru-RU" sz="4000" dirty="0" smtClean="0"/>
              <a:t>23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Дата </a:t>
            </a:r>
            <a:r>
              <a:rPr lang="ru-RU" dirty="0" smtClean="0"/>
              <a:t>1773 г. связана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образованием первых колоний в Северной Америке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выступлением против колониального гнета Англии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началом промышленного переворота в колониях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восстанием индейцев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Недостаток рабочих рук в английских колониях Америке привел к: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) использованию труда рабов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широкому использованию машин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массовому возвращению колонистов в Англию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прекращению продвижения колонистов на запад </a:t>
            </a:r>
            <a:r>
              <a:rPr lang="ru-RU" dirty="0" smtClean="0"/>
              <a:t>от </a:t>
            </a:r>
            <a:r>
              <a:rPr lang="ru-RU" dirty="0" smtClean="0"/>
              <a:t>Аллеганских гор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Причина Войны за независимость английских </a:t>
            </a:r>
            <a:r>
              <a:rPr lang="ru-RU" dirty="0" smtClean="0"/>
              <a:t>колоний </a:t>
            </a:r>
            <a:r>
              <a:rPr lang="ru-RU" dirty="0" smtClean="0"/>
              <a:t>в Северной Америке: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1) ограничения торговли и промышленности, </a:t>
            </a:r>
            <a:r>
              <a:rPr lang="ru-RU" dirty="0" smtClean="0"/>
              <a:t>введенные </a:t>
            </a:r>
            <a:r>
              <a:rPr lang="ru-RU" dirty="0" smtClean="0"/>
              <a:t>парламентом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стремление колонистов завоевать территорию самой </a:t>
            </a:r>
            <a:r>
              <a:rPr lang="ru-RU" dirty="0" smtClean="0"/>
              <a:t>Англии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распространение влияния католической церкви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борьба </a:t>
            </a:r>
            <a:r>
              <a:rPr lang="ru-RU" dirty="0" err="1" smtClean="0"/>
              <a:t>негров</a:t>
            </a:r>
            <a:r>
              <a:rPr lang="ru-RU" dirty="0" smtClean="0"/>
              <a:t> и индейцев против рабства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</a:t>
            </a:r>
            <a:r>
              <a:rPr lang="ru-RU" dirty="0" smtClean="0"/>
              <a:t>. Фермерами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свободных крестьян, имеющих свой участок земли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участников Войны за независимость США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владельцев плантаций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владельцев рабов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Даты 1607 Г., 1620 г. связаны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войнами против индейцев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началом промышленного переворота в колониях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началом борьбы колоний за независимость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образованием первых английских поселений в </a:t>
            </a:r>
            <a:r>
              <a:rPr lang="ru-RU" dirty="0" smtClean="0"/>
              <a:t>Северной </a:t>
            </a:r>
            <a:r>
              <a:rPr lang="ru-RU" dirty="0" smtClean="0"/>
              <a:t>Америке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Наличие большого количества свободных земель в </a:t>
            </a:r>
            <a:r>
              <a:rPr lang="ru-RU" dirty="0" smtClean="0"/>
              <a:t>Северной </a:t>
            </a:r>
            <a:r>
              <a:rPr lang="ru-RU" dirty="0" smtClean="0"/>
              <a:t>Америке способствовало: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созданию заповедников дикой природы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развитию в колониях фермерских хозяйств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появлению правила «Нет земли без феодала»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складыванию добрососедских отношений с индейцами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Причина войны </a:t>
            </a:r>
            <a:r>
              <a:rPr lang="ru-RU" dirty="0" smtClean="0"/>
              <a:t>за независимость английских </a:t>
            </a:r>
            <a:r>
              <a:rPr lang="ru-RU" dirty="0" smtClean="0"/>
              <a:t>колоний </a:t>
            </a:r>
            <a:r>
              <a:rPr lang="ru-RU" dirty="0" smtClean="0"/>
              <a:t>в Северной Америке: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запрет на ввоз в колонии </a:t>
            </a:r>
            <a:r>
              <a:rPr lang="ru-RU" dirty="0" err="1" smtClean="0"/>
              <a:t>негров-рабов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запрет на переезд в Америку жителям Англии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принудительное переселение колонистов на </a:t>
            </a:r>
            <a:r>
              <a:rPr lang="ru-RU" dirty="0" smtClean="0"/>
              <a:t>западные земли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отсутствие у жителей колоний своего </a:t>
            </a:r>
            <a:r>
              <a:rPr lang="ru-RU" dirty="0" smtClean="0"/>
              <a:t>представительства </a:t>
            </a:r>
            <a:r>
              <a:rPr lang="ru-RU" dirty="0" smtClean="0"/>
              <a:t>в английском парламенте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Пилигримами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владельцев рабов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католических монахов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странствующих богомольцев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участников Войны за независимость США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443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23. Английские колонии в Северной Америке  </vt:lpstr>
      <vt:lpstr>А1. Дата 1773 г. связана с:  </vt:lpstr>
      <vt:lpstr>2. Недостаток рабочих рук в английских колониях Америке привел к:  </vt:lpstr>
      <vt:lpstr>3. Причина Войны за независимость английских колоний в Северной Америке:  </vt:lpstr>
      <vt:lpstr>4. Фермерами называют:  </vt:lpstr>
      <vt:lpstr>А5. Даты 1607 Г., 1620 г. связаны с:  </vt:lpstr>
      <vt:lpstr>А6. Наличие большого количества свободных земель в Северной Америке способствовало:  </vt:lpstr>
      <vt:lpstr>А7. Причина войны за независимость английских колоний в Северной Америке:  </vt:lpstr>
      <vt:lpstr>А8. Пилигримами называют:  </vt:lpstr>
      <vt:lpstr>В1. Какие слои населения английских колоний в Северной Америке выступали за независимость от Англии? Назовите две цифры, соответствующие верным ответам</vt:lpstr>
      <vt:lpstr>В2. Кто выступал против предоставления английским колониям в Северной Америке независимости? Запишите две цифры, соответствующие верным ответам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23. Английские колонии в Северной Америке</dc:title>
  <dc:creator>Uzver</dc:creator>
  <cp:lastModifiedBy>Uzver</cp:lastModifiedBy>
  <cp:revision>2</cp:revision>
  <dcterms:created xsi:type="dcterms:W3CDTF">2013-11-19T18:05:41Z</dcterms:created>
  <dcterms:modified xsi:type="dcterms:W3CDTF">2013-11-19T18:22:23Z</dcterms:modified>
</cp:coreProperties>
</file>