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7E6C-38B7-4E41-AB63-82C2DE6B0719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FC4CD-6F06-4D9A-B7DD-D08C1259C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5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50B778-2296-4EC7-80EE-702C4D5FB7F3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2ACC-F585-4C1E-8142-6C4535847599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3424-1F34-4016-AF8C-E36F9BE43BE9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5133-4326-4182-9F21-53591DC53D48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6A4-E378-48C2-839D-DBB9D82369E8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3FEB-3F7D-4DC5-BFDB-50CE3BF5B8A7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E182F7-D7D3-4F1C-96AF-15F86087F578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4E001B-5D8C-4E9A-85A3-D870EF0BA4D3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EC59-7E2E-48F6-ADBC-91ABE10698BB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0C40-7167-493C-AD75-4CF6DE902F9C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82BE-2B51-489C-A671-C4E7A4C6434F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EB71AA-32E2-4C36-8B47-8D2063CFFAB2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4BDB0F-69F8-4E4F-91C5-97527EEE1E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37. Итоговый тест по курсу «История Средних веков»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</a:p>
          <a:p>
            <a:r>
              <a:rPr lang="ru-RU" dirty="0" smtClean="0"/>
              <a:t>Вариант 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145009" y="64886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У4У.РФ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Основателем ислама считается: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халиф </a:t>
            </a:r>
            <a:r>
              <a:rPr lang="ru-RU" dirty="0" err="1" smtClean="0"/>
              <a:t>Харун</a:t>
            </a:r>
            <a:r>
              <a:rPr lang="ru-RU" dirty="0" smtClean="0"/>
              <a:t> </a:t>
            </a:r>
            <a:r>
              <a:rPr lang="ru-RU" dirty="0" err="1" smtClean="0"/>
              <a:t>ар-Рашид</a:t>
            </a:r>
            <a:r>
              <a:rPr lang="ru-RU" dirty="0" smtClean="0"/>
              <a:t> </a:t>
            </a:r>
          </a:p>
          <a:p>
            <a:r>
              <a:rPr lang="ru-RU" dirty="0" smtClean="0"/>
              <a:t>3) пророк Моисей </a:t>
            </a:r>
          </a:p>
          <a:p>
            <a:r>
              <a:rPr lang="ru-RU" dirty="0" smtClean="0"/>
              <a:t>2) пророк </a:t>
            </a:r>
            <a:r>
              <a:rPr lang="ru-RU" dirty="0" err="1" smtClean="0"/>
              <a:t>Мухаммад</a:t>
            </a:r>
            <a:r>
              <a:rPr lang="ru-RU" dirty="0" smtClean="0"/>
              <a:t> </a:t>
            </a:r>
          </a:p>
          <a:p>
            <a:r>
              <a:rPr lang="ru-RU" dirty="0" smtClean="0"/>
              <a:t> 4) Адам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АI0. Общая причина распада империи Карла Великого и Арабского халифата: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стремление завоеванных народов обрести независимость </a:t>
            </a:r>
          </a:p>
          <a:p>
            <a:r>
              <a:rPr lang="ru-RU" dirty="0" smtClean="0"/>
              <a:t> 2) оба государства были завоеваны варварами </a:t>
            </a:r>
          </a:p>
          <a:p>
            <a:r>
              <a:rPr lang="ru-RU" dirty="0" smtClean="0"/>
              <a:t> 3) наличие у правителей детей и внуков </a:t>
            </a:r>
          </a:p>
          <a:p>
            <a:r>
              <a:rPr lang="ru-RU" dirty="0" smtClean="0"/>
              <a:t> 4) отсутствие законодательства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А11. как называется феодальная повинность, о которой идет речь в документе?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Крестьянин </a:t>
            </a:r>
            <a:r>
              <a:rPr lang="ru-RU" dirty="0" err="1" smtClean="0"/>
              <a:t>Видрад</a:t>
            </a:r>
            <a:r>
              <a:rPr lang="ru-RU" dirty="0" smtClean="0"/>
              <a:t> имеет полный надел земли, за который ... согласно обычаю, в течение недели пасет в лесу свиней; по три дня в неделю в течение всего года обрабатывает участок господского поля; во время сенокоса косит стог сена; работает в барской усадьбе. </a:t>
            </a:r>
          </a:p>
          <a:p>
            <a:r>
              <a:rPr lang="ru-RU" dirty="0" smtClean="0"/>
              <a:t> 1) оброк</a:t>
            </a:r>
          </a:p>
          <a:p>
            <a:r>
              <a:rPr lang="ru-RU" dirty="0" smtClean="0"/>
              <a:t> 2) налог </a:t>
            </a:r>
          </a:p>
          <a:p>
            <a:r>
              <a:rPr lang="ru-RU" dirty="0" smtClean="0"/>
              <a:t>3) барщина</a:t>
            </a:r>
          </a:p>
          <a:p>
            <a:r>
              <a:rPr lang="ru-RU" dirty="0" smtClean="0"/>
              <a:t>4) десятина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А12. Рыцарь, получавший за свою службу землю и зависимых крестьян, именовался: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вассалом</a:t>
            </a:r>
          </a:p>
          <a:p>
            <a:r>
              <a:rPr lang="ru-RU" dirty="0" smtClean="0"/>
              <a:t> 2) крестоносцем</a:t>
            </a:r>
          </a:p>
          <a:p>
            <a:r>
              <a:rPr lang="ru-RU" dirty="0" smtClean="0"/>
              <a:t> 3) оруженосцем</a:t>
            </a:r>
          </a:p>
          <a:p>
            <a:r>
              <a:rPr lang="ru-RU" dirty="0" smtClean="0"/>
              <a:t> 4) трубадуром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АIЗ. Горожане отдавали часть произведенной продукции сеньору, потому что: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так требовала церковь </a:t>
            </a:r>
          </a:p>
          <a:p>
            <a:r>
              <a:rPr lang="ru-RU" dirty="0" smtClean="0"/>
              <a:t> 2) продукция была низкого качества </a:t>
            </a:r>
          </a:p>
          <a:p>
            <a:r>
              <a:rPr lang="ru-RU" dirty="0" smtClean="0"/>
              <a:t> 3) город находился на земле феодала </a:t>
            </a:r>
          </a:p>
          <a:p>
            <a:r>
              <a:rPr lang="ru-RU" dirty="0" smtClean="0"/>
              <a:t> 4) сеньор платил за товар двойную цену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А14. Общее в положении подмастерья и ученика ремесленника состоит в том, что оба: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вносили плату за обучение </a:t>
            </a:r>
          </a:p>
          <a:p>
            <a:r>
              <a:rPr lang="ru-RU" dirty="0" smtClean="0"/>
              <a:t> 2) получали заработную плату </a:t>
            </a:r>
          </a:p>
          <a:p>
            <a:r>
              <a:rPr lang="ru-RU" dirty="0" smtClean="0"/>
              <a:t>3) должны были изготовить шедевр </a:t>
            </a:r>
          </a:p>
          <a:p>
            <a:r>
              <a:rPr lang="ru-RU" dirty="0" smtClean="0"/>
              <a:t> 4) не являлись собственниками мастерской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А15. Торговля со странами Востока сосредоточивалась в руках купцов: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Лондона и Парижа</a:t>
            </a:r>
          </a:p>
          <a:p>
            <a:r>
              <a:rPr lang="ru-RU" dirty="0" smtClean="0"/>
              <a:t>2) Парижа и Венеции </a:t>
            </a:r>
          </a:p>
          <a:p>
            <a:r>
              <a:rPr lang="ru-RU" dirty="0" smtClean="0"/>
              <a:t>3) Венеции и Генуи</a:t>
            </a:r>
          </a:p>
          <a:p>
            <a:r>
              <a:rPr lang="ru-RU" dirty="0" smtClean="0"/>
              <a:t> 4) Генуи и Лондона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А16. Католическая церковь выступила инициатором Крестовых походов, потому что надеялась: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изучить основы ислама </a:t>
            </a:r>
          </a:p>
          <a:p>
            <a:r>
              <a:rPr lang="ru-RU" dirty="0" smtClean="0"/>
              <a:t> 2) расширить сферу влияния </a:t>
            </a:r>
          </a:p>
          <a:p>
            <a:r>
              <a:rPr lang="ru-RU" dirty="0" smtClean="0"/>
              <a:t> 3) расширить торговлю с Востоком </a:t>
            </a:r>
          </a:p>
          <a:p>
            <a:r>
              <a:rPr lang="ru-RU" dirty="0" smtClean="0"/>
              <a:t> 4) укрепить авторитет патриархов в Европе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А17. Великую хартию вольностей и деятельность парламента объединяет общая черта: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ограничение власти короля </a:t>
            </a:r>
          </a:p>
          <a:p>
            <a:r>
              <a:rPr lang="ru-RU" dirty="0" smtClean="0"/>
              <a:t> 2) предоставление самоуправления городам </a:t>
            </a:r>
          </a:p>
          <a:p>
            <a:r>
              <a:rPr lang="ru-RU" dirty="0" smtClean="0"/>
              <a:t> 3) направленность против власти папы римского </a:t>
            </a:r>
          </a:p>
          <a:p>
            <a:r>
              <a:rPr lang="ru-RU" dirty="0" smtClean="0"/>
              <a:t> 4) конфискация земель католической церкви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А18. После того как французский король Людовик IX запретил судебные поединки, судебные приговоры должны были выноситься на основе: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приказа короля </a:t>
            </a:r>
          </a:p>
          <a:p>
            <a:r>
              <a:rPr lang="ru-RU" dirty="0" smtClean="0"/>
              <a:t> 2) показаний свидетелей </a:t>
            </a:r>
          </a:p>
          <a:p>
            <a:r>
              <a:rPr lang="ru-RU" dirty="0" smtClean="0"/>
              <a:t> 3) приговор а папы римского </a:t>
            </a:r>
          </a:p>
          <a:p>
            <a:r>
              <a:rPr lang="ru-RU" dirty="0" smtClean="0"/>
              <a:t> 4) решения собрания рыцарей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Какое событие произошло позднее других?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Великое переселение народов </a:t>
            </a:r>
          </a:p>
          <a:p>
            <a:r>
              <a:rPr lang="ru-RU" dirty="0" smtClean="0"/>
              <a:t> 2) образование арабского государства </a:t>
            </a:r>
          </a:p>
          <a:p>
            <a:r>
              <a:rPr lang="ru-RU" dirty="0" smtClean="0"/>
              <a:t> 3) образование Франкского государства </a:t>
            </a:r>
          </a:p>
          <a:p>
            <a:r>
              <a:rPr lang="ru-RU" dirty="0" smtClean="0"/>
              <a:t>4) провозглашение империи Карла Великого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А19. Причина начала Столетней войны: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ведение Крестовых походов </a:t>
            </a:r>
          </a:p>
          <a:p>
            <a:r>
              <a:rPr lang="ru-RU" dirty="0" smtClean="0"/>
              <a:t> 2) угроза захвата Европы турками -сельджуками </a:t>
            </a:r>
          </a:p>
          <a:p>
            <a:r>
              <a:rPr lang="ru-RU" dirty="0" smtClean="0"/>
              <a:t> 3) притязания Англии на французский королевский престол </a:t>
            </a:r>
          </a:p>
          <a:p>
            <a:r>
              <a:rPr lang="ru-RU" dirty="0" smtClean="0"/>
              <a:t>4) стремление французского короля остановить объединение страны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А20. Название «Жакерия» относится к истории: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Германии</a:t>
            </a:r>
          </a:p>
          <a:p>
            <a:r>
              <a:rPr lang="ru-RU" dirty="0" smtClean="0"/>
              <a:t>2) Франции </a:t>
            </a:r>
          </a:p>
          <a:p>
            <a:r>
              <a:rPr lang="ru-RU" dirty="0" smtClean="0"/>
              <a:t>3) Англии</a:t>
            </a:r>
          </a:p>
          <a:p>
            <a:r>
              <a:rPr lang="ru-RU" dirty="0" smtClean="0"/>
              <a:t>4) Испании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А21. Общей чертой Реконкисты и Крестовых походов является: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цель - освобождение Гроба Господня </a:t>
            </a:r>
          </a:p>
          <a:p>
            <a:r>
              <a:rPr lang="ru-RU" dirty="0" smtClean="0"/>
              <a:t> 2) борьба с представителями другой религии  3) участие всех феодалов Западной Европы </a:t>
            </a:r>
          </a:p>
          <a:p>
            <a:r>
              <a:rPr lang="ru-RU" dirty="0" smtClean="0"/>
              <a:t> 4) результат - создание прочных христианских государств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А22. Выдающийся полководец гуситов, разработавший новую военную тактику: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Ян Гус</a:t>
            </a:r>
          </a:p>
          <a:p>
            <a:r>
              <a:rPr lang="ru-RU" dirty="0" smtClean="0"/>
              <a:t> 2) Ян Жижка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Уот</a:t>
            </a:r>
            <a:r>
              <a:rPr lang="ru-RU" dirty="0" smtClean="0"/>
              <a:t> </a:t>
            </a:r>
            <a:r>
              <a:rPr lang="ru-RU" dirty="0" err="1" smtClean="0"/>
              <a:t>Тайлер</a:t>
            </a:r>
            <a:endParaRPr lang="ru-RU" dirty="0" smtClean="0"/>
          </a:p>
          <a:p>
            <a:r>
              <a:rPr lang="ru-RU" dirty="0" smtClean="0"/>
              <a:t> 4) </a:t>
            </a:r>
            <a:r>
              <a:rPr lang="ru-RU" dirty="0" err="1" smtClean="0"/>
              <a:t>Милош</a:t>
            </a:r>
            <a:r>
              <a:rPr lang="ru-RU" dirty="0" smtClean="0"/>
              <a:t> </a:t>
            </a:r>
            <a:r>
              <a:rPr lang="ru-RU" dirty="0" err="1" smtClean="0"/>
              <a:t>Обилич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А23. Признаком централизованного государства является: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существование дружины </a:t>
            </a:r>
          </a:p>
          <a:p>
            <a:r>
              <a:rPr lang="ru-RU" dirty="0" smtClean="0"/>
              <a:t> 2) создание аппарата чиновников </a:t>
            </a:r>
          </a:p>
          <a:p>
            <a:r>
              <a:rPr lang="ru-RU" dirty="0" smtClean="0"/>
              <a:t> 3) существование мощных замков феодалов </a:t>
            </a:r>
          </a:p>
          <a:p>
            <a:r>
              <a:rPr lang="ru-RU" dirty="0" smtClean="0"/>
              <a:t> 4) наличие наследников мужского пола в королевской семье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А24. Для зданий, построенных в готическом стиле, характерны: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окна, похожие на бойницы </a:t>
            </a:r>
          </a:p>
          <a:p>
            <a:r>
              <a:rPr lang="ru-RU" dirty="0" smtClean="0"/>
              <a:t> 2) полукруглые арки </a:t>
            </a:r>
          </a:p>
          <a:p>
            <a:r>
              <a:rPr lang="ru-RU" dirty="0" smtClean="0"/>
              <a:t> 3) мощные башни </a:t>
            </a:r>
          </a:p>
          <a:p>
            <a:r>
              <a:rPr lang="ru-RU" dirty="0" smtClean="0"/>
              <a:t> 4) высокие шпили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А25. Сооружение, созданное в Китае в период Средневековья: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Великая Китайская стена </a:t>
            </a:r>
          </a:p>
          <a:p>
            <a:r>
              <a:rPr lang="ru-RU" dirty="0" smtClean="0"/>
              <a:t> 2) Великий шелковый путь </a:t>
            </a:r>
          </a:p>
          <a:p>
            <a:r>
              <a:rPr lang="ru-RU" dirty="0" smtClean="0"/>
              <a:t> 3) Великая пирамида </a:t>
            </a:r>
          </a:p>
          <a:p>
            <a:r>
              <a:rPr lang="ru-RU" dirty="0" smtClean="0"/>
              <a:t> 4) Великий канал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В1. Расположите в правильной последовательности этапы развития человеческой цивилизации.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А) централизованное государство </a:t>
            </a:r>
          </a:p>
          <a:p>
            <a:r>
              <a:rPr lang="ru-RU" dirty="0" smtClean="0"/>
              <a:t>Б) раннефеодальная монархия </a:t>
            </a:r>
          </a:p>
          <a:p>
            <a:r>
              <a:rPr lang="ru-RU" dirty="0" smtClean="0"/>
              <a:t>В) феодальная раздробленность</a:t>
            </a:r>
          </a:p>
          <a:p>
            <a:r>
              <a:rPr lang="ru-RU" dirty="0" smtClean="0"/>
              <a:t> Г) первобытнообщинный строй </a:t>
            </a:r>
          </a:p>
          <a:p>
            <a:r>
              <a:rPr lang="ru-RU" dirty="0" err="1" smtClean="0"/>
              <a:t>Ответ_________________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В2. Расположите имена исторических деятелей в хронологической последовательности.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Вильгельм Завоеватель </a:t>
            </a:r>
          </a:p>
          <a:p>
            <a:r>
              <a:rPr lang="ru-RU" dirty="0" smtClean="0"/>
              <a:t>Б) Филипп IV Красивый </a:t>
            </a:r>
          </a:p>
          <a:p>
            <a:r>
              <a:rPr lang="ru-RU" dirty="0" smtClean="0"/>
              <a:t>В) Жанна </a:t>
            </a:r>
            <a:r>
              <a:rPr lang="ru-RU" dirty="0" err="1" smtClean="0"/>
              <a:t>д</a:t>
            </a:r>
            <a:r>
              <a:rPr lang="ru-RU" dirty="0" smtClean="0"/>
              <a:t>' </a:t>
            </a:r>
            <a:r>
              <a:rPr lang="ru-RU" dirty="0" err="1" smtClean="0"/>
              <a:t>Арк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Г) Христофор Колумб </a:t>
            </a:r>
          </a:p>
          <a:p>
            <a:r>
              <a:rPr lang="ru-RU" dirty="0" err="1" smtClean="0"/>
              <a:t>Oтвет__________________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В3. Установите соответствие между понятием и определением. Одному элементу левого столбика соответствует один элемент правого. 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23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136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Понятие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46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Определение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04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А) гильдия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1) грамота об отпущении грехов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2) десятина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04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Б) цех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874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3) союз ремесленников одной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специальности </a:t>
                      </a:r>
                    </a:p>
                    <a:p>
                      <a:pPr marL="1187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В) индульгенция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4)Союз купцов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Народное ополчение у германцев в отличие от дружины: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собиралось на случай войны </a:t>
            </a:r>
          </a:p>
          <a:p>
            <a:r>
              <a:rPr lang="ru-RU" dirty="0" smtClean="0"/>
              <a:t>2) было постоянным войском </a:t>
            </a:r>
          </a:p>
          <a:p>
            <a:r>
              <a:rPr lang="ru-RU" dirty="0" smtClean="0"/>
              <a:t>3) набиралось из наемников </a:t>
            </a:r>
          </a:p>
          <a:p>
            <a:r>
              <a:rPr lang="ru-RU" dirty="0" smtClean="0"/>
              <a:t> 4) состояло из пленных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В4. Какие деятели жили и творили в эпоху раннего Возрождения? Укажите два верных ответа из пяти </a:t>
            </a:r>
            <a:r>
              <a:rPr lang="ru-RU" sz="2800" dirty="0" err="1" smtClean="0"/>
              <a:t>предложенныx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Авиценна, </a:t>
            </a:r>
            <a:r>
              <a:rPr lang="ru-RU" dirty="0" err="1" smtClean="0"/>
              <a:t>Алкуин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2) Пьер Абеляр, Роджер Бэкон </a:t>
            </a:r>
          </a:p>
          <a:p>
            <a:r>
              <a:rPr lang="ru-RU" dirty="0" smtClean="0"/>
              <a:t>3) Джованни Боккаччо, Донателло </a:t>
            </a:r>
          </a:p>
          <a:p>
            <a:r>
              <a:rPr lang="ru-RU" dirty="0" smtClean="0"/>
              <a:t>4) Фома Аквинский, Франциск Ассизский 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Сандро</a:t>
            </a:r>
            <a:r>
              <a:rPr lang="ru-RU" dirty="0" smtClean="0"/>
              <a:t> Боттичелли, </a:t>
            </a:r>
            <a:r>
              <a:rPr lang="ru-RU" dirty="0" err="1" smtClean="0"/>
              <a:t>Франческо</a:t>
            </a:r>
            <a:r>
              <a:rPr lang="ru-RU" dirty="0" smtClean="0"/>
              <a:t> Петрарка </a:t>
            </a:r>
          </a:p>
          <a:p>
            <a:r>
              <a:rPr lang="ru-RU" dirty="0" smtClean="0"/>
              <a:t>О т в е т: _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10000"/>
          </a:bodyPr>
          <a:lstStyle/>
          <a:p>
            <a:r>
              <a:rPr lang="ru-RU" dirty="0" smtClean="0"/>
              <a:t>1-4</a:t>
            </a:r>
          </a:p>
          <a:p>
            <a:r>
              <a:rPr lang="ru-RU" dirty="0" smtClean="0"/>
              <a:t>2-1</a:t>
            </a:r>
          </a:p>
          <a:p>
            <a:r>
              <a:rPr lang="ru-RU" dirty="0" smtClean="0"/>
              <a:t>3-3</a:t>
            </a:r>
          </a:p>
          <a:p>
            <a:r>
              <a:rPr lang="ru-RU" dirty="0" smtClean="0"/>
              <a:t>4-1</a:t>
            </a:r>
          </a:p>
          <a:p>
            <a:r>
              <a:rPr lang="ru-RU" dirty="0" smtClean="0"/>
              <a:t>5-1</a:t>
            </a:r>
          </a:p>
          <a:p>
            <a:r>
              <a:rPr lang="ru-RU" dirty="0" smtClean="0"/>
              <a:t>6-4</a:t>
            </a:r>
          </a:p>
          <a:p>
            <a:r>
              <a:rPr lang="ru-RU" dirty="0" smtClean="0"/>
              <a:t>7-3</a:t>
            </a:r>
          </a:p>
          <a:p>
            <a:r>
              <a:rPr lang="ru-RU" dirty="0" smtClean="0"/>
              <a:t>8-3</a:t>
            </a:r>
          </a:p>
          <a:p>
            <a:r>
              <a:rPr lang="ru-RU" dirty="0" smtClean="0"/>
              <a:t>9-2</a:t>
            </a:r>
          </a:p>
          <a:p>
            <a:r>
              <a:rPr lang="ru-RU" dirty="0" smtClean="0"/>
              <a:t>10-1</a:t>
            </a:r>
          </a:p>
          <a:p>
            <a:r>
              <a:rPr lang="ru-RU" dirty="0" smtClean="0"/>
              <a:t>11-3</a:t>
            </a:r>
          </a:p>
          <a:p>
            <a:r>
              <a:rPr lang="ru-RU" dirty="0" smtClean="0"/>
              <a:t>12-1</a:t>
            </a:r>
          </a:p>
          <a:p>
            <a:r>
              <a:rPr lang="ru-RU" dirty="0" smtClean="0"/>
              <a:t>13-3</a:t>
            </a:r>
          </a:p>
          <a:p>
            <a:r>
              <a:rPr lang="ru-RU" dirty="0" smtClean="0"/>
              <a:t>14-4</a:t>
            </a:r>
          </a:p>
          <a:p>
            <a:r>
              <a:rPr lang="ru-RU" dirty="0" smtClean="0"/>
              <a:t>15-3</a:t>
            </a:r>
          </a:p>
          <a:p>
            <a:r>
              <a:rPr lang="ru-RU" dirty="0" smtClean="0"/>
              <a:t>16-2</a:t>
            </a:r>
          </a:p>
          <a:p>
            <a:r>
              <a:rPr lang="ru-RU" dirty="0" smtClean="0"/>
              <a:t>17-1</a:t>
            </a:r>
          </a:p>
          <a:p>
            <a:r>
              <a:rPr lang="ru-RU" dirty="0" smtClean="0"/>
              <a:t>18-1</a:t>
            </a:r>
          </a:p>
          <a:p>
            <a:r>
              <a:rPr lang="ru-RU" dirty="0" smtClean="0"/>
              <a:t>19-3</a:t>
            </a:r>
          </a:p>
          <a:p>
            <a:r>
              <a:rPr lang="ru-RU" dirty="0" smtClean="0"/>
              <a:t>20-2</a:t>
            </a:r>
          </a:p>
          <a:p>
            <a:r>
              <a:rPr lang="ru-RU" dirty="0" smtClean="0"/>
              <a:t>21-2</a:t>
            </a:r>
          </a:p>
          <a:p>
            <a:r>
              <a:rPr lang="ru-RU" dirty="0" smtClean="0"/>
              <a:t>22-2</a:t>
            </a:r>
          </a:p>
          <a:p>
            <a:r>
              <a:rPr lang="ru-RU" dirty="0" smtClean="0"/>
              <a:t>23-2</a:t>
            </a:r>
          </a:p>
          <a:p>
            <a:r>
              <a:rPr lang="ru-RU" dirty="0" smtClean="0"/>
              <a:t>24-4</a:t>
            </a:r>
          </a:p>
          <a:p>
            <a:r>
              <a:rPr lang="ru-RU" dirty="0" smtClean="0"/>
              <a:t>25-4</a:t>
            </a:r>
          </a:p>
          <a:p>
            <a:r>
              <a:rPr lang="ru-RU" dirty="0" smtClean="0"/>
              <a:t>В1 </a:t>
            </a:r>
            <a:r>
              <a:rPr lang="ru-RU" dirty="0" err="1" smtClean="0"/>
              <a:t>гбва</a:t>
            </a:r>
            <a:endParaRPr lang="ru-RU" dirty="0" smtClean="0"/>
          </a:p>
          <a:p>
            <a:r>
              <a:rPr lang="ru-RU" dirty="0" smtClean="0"/>
              <a:t>В2 АБВГ</a:t>
            </a:r>
          </a:p>
          <a:p>
            <a:r>
              <a:rPr lang="ru-RU" dirty="0" smtClean="0"/>
              <a:t>В3  431</a:t>
            </a:r>
          </a:p>
          <a:p>
            <a:r>
              <a:rPr lang="ru-RU" dirty="0" smtClean="0"/>
              <a:t>В4 35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Что общего между Юстинианом и Карлом Великим?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создали сборники законов </a:t>
            </a:r>
          </a:p>
          <a:p>
            <a:r>
              <a:rPr lang="ru-RU" dirty="0" smtClean="0"/>
              <a:t>2) были коронованы папой римским </a:t>
            </a:r>
          </a:p>
          <a:p>
            <a:r>
              <a:rPr lang="ru-RU" dirty="0" smtClean="0"/>
              <a:t> 3) вели долгие завоевательные войны </a:t>
            </a:r>
          </a:p>
          <a:p>
            <a:r>
              <a:rPr lang="ru-RU" dirty="0" smtClean="0"/>
              <a:t>4) являлись основателями империй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Сословиями называются группы людей, которые: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имеют свои права и обязанности, передаваемые по наследству </a:t>
            </a:r>
          </a:p>
          <a:p>
            <a:r>
              <a:rPr lang="ru-RU" dirty="0" smtClean="0"/>
              <a:t> 2) получают свои права при переходе на службу королю </a:t>
            </a:r>
          </a:p>
          <a:p>
            <a:r>
              <a:rPr lang="ru-RU" dirty="0" smtClean="0"/>
              <a:t> 3) возникли при первобытнообщинном строе </a:t>
            </a:r>
          </a:p>
          <a:p>
            <a:r>
              <a:rPr lang="ru-RU" dirty="0" smtClean="0"/>
              <a:t> 4) должны нести феодальные повинности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  О чем идет речь в отрывке из документа?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Теперь, придя в упадок, эта великая держава утратила сразу и свой блеск, и наименование империи; государство, недавно еще единое, разделено на три части, и никого уже нельзя считать императором; вместо государя - маленькие правители, вместо </a:t>
            </a:r>
            <a:r>
              <a:rPr lang="ru-RU" dirty="0" err="1" smtClean="0"/>
              <a:t>государства­один</a:t>
            </a:r>
            <a:r>
              <a:rPr lang="ru-RU" dirty="0" smtClean="0"/>
              <a:t> только кусочек. Общее благо перестало существовать, всякий занимается своими собственными интересами: думают о чем угодно, одного только Бога забыли. </a:t>
            </a:r>
          </a:p>
          <a:p>
            <a:r>
              <a:rPr lang="ru-RU" dirty="0" smtClean="0"/>
              <a:t> 1) о распаде империи Карла Великого </a:t>
            </a:r>
          </a:p>
          <a:p>
            <a:r>
              <a:rPr lang="ru-RU" dirty="0" smtClean="0"/>
              <a:t> 2) о разделении Римской империи </a:t>
            </a:r>
          </a:p>
          <a:p>
            <a:r>
              <a:rPr lang="ru-RU" dirty="0" smtClean="0"/>
              <a:t> 3) об образовании феодальной лестницы </a:t>
            </a:r>
          </a:p>
          <a:p>
            <a:r>
              <a:rPr lang="ru-RU" dirty="0" smtClean="0"/>
              <a:t> 4) о нормандском завоевании Англии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Знаменитый торговый путь «из варяг в греки» заканчивался в городе: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Риме</a:t>
            </a:r>
          </a:p>
          <a:p>
            <a:r>
              <a:rPr lang="ru-RU" dirty="0" smtClean="0"/>
              <a:t> 2) Киеве </a:t>
            </a:r>
          </a:p>
          <a:p>
            <a:r>
              <a:rPr lang="ru-RU" dirty="0" smtClean="0"/>
              <a:t>3) Кракове</a:t>
            </a:r>
          </a:p>
          <a:p>
            <a:r>
              <a:rPr lang="ru-RU" dirty="0" smtClean="0"/>
              <a:t> 4) Константинополе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Высшим достижением византийской архитектуры является: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О1) храм Кааба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Ахенская</a:t>
            </a:r>
            <a:r>
              <a:rPr lang="ru-RU" dirty="0" smtClean="0"/>
              <a:t> капелла </a:t>
            </a:r>
          </a:p>
          <a:p>
            <a:r>
              <a:rPr lang="ru-RU" dirty="0" smtClean="0"/>
              <a:t> 3) храм Святой Софии </a:t>
            </a:r>
          </a:p>
          <a:p>
            <a:r>
              <a:rPr lang="ru-RU" dirty="0" smtClean="0"/>
              <a:t>4) храм Гроба Господня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Арабские завоевания в Европе были остановлены в битве при Пуатье 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500 г. </a:t>
            </a:r>
          </a:p>
          <a:p>
            <a:r>
              <a:rPr lang="ru-RU" dirty="0" smtClean="0"/>
              <a:t>2) 630г. </a:t>
            </a:r>
          </a:p>
          <a:p>
            <a:r>
              <a:rPr lang="ru-RU" dirty="0" smtClean="0"/>
              <a:t>3) 732 г. </a:t>
            </a:r>
          </a:p>
          <a:p>
            <a:r>
              <a:rPr lang="ru-RU" dirty="0" smtClean="0"/>
              <a:t>4) 800г.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</TotalTime>
  <Words>1238</Words>
  <Application>Microsoft Office PowerPoint</Application>
  <PresentationFormat>Экран (4:3)</PresentationFormat>
  <Paragraphs>222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Тест 37. Итоговый тест по курсу «История Средних веков»   </vt:lpstr>
      <vt:lpstr>А1. Какое событие произошло позднее других?</vt:lpstr>
      <vt:lpstr>А2. Народное ополчение у германцев в отличие от дружины:  </vt:lpstr>
      <vt:lpstr>АЗ. Что общего между Юстинианом и Карлом Великим?</vt:lpstr>
      <vt:lpstr>А4. Сословиями называются группы людей, которые:  </vt:lpstr>
      <vt:lpstr>А5  О чем идет речь в отрывке из документа?  </vt:lpstr>
      <vt:lpstr>А6. Знаменитый торговый путь «из варяг в греки» заканчивался в городе:  </vt:lpstr>
      <vt:lpstr>А7. Высшим достижением византийской архитектуры является:</vt:lpstr>
      <vt:lpstr>А8. Арабские завоевания в Европе были остановлены в битве при Пуатье в:  </vt:lpstr>
      <vt:lpstr>А9. Основателем ислама считается:  </vt:lpstr>
      <vt:lpstr>АI0. Общая причина распада империи Карла Великого и Арабского халифата:  </vt:lpstr>
      <vt:lpstr>А11. как называется феодальная повинность, о которой идет речь в документе?  </vt:lpstr>
      <vt:lpstr>А12. Рыцарь, получавший за свою службу землю и зависимых крестьян, именовался:  </vt:lpstr>
      <vt:lpstr>АIЗ. Горожане отдавали часть произведенной продукции сеньору, потому что:  </vt:lpstr>
      <vt:lpstr>А14. Общее в положении подмастерья и ученика ремесленника состоит в том, что оба:  </vt:lpstr>
      <vt:lpstr>А15. Торговля со странами Востока сосредоточивалась в руках купцов:  </vt:lpstr>
      <vt:lpstr>А16. Католическая церковь выступила инициатором Крестовых походов, потому что надеялась:  </vt:lpstr>
      <vt:lpstr>А17. Великую хартию вольностей и деятельность парламента объединяет общая черта:  </vt:lpstr>
      <vt:lpstr>А18. После того как французский король Людовик IX запретил судебные поединки, судебные приговоры должны были выноситься на основе:  </vt:lpstr>
      <vt:lpstr>А19. Причина начала Столетней войны:  </vt:lpstr>
      <vt:lpstr>А20. Название «Жакерия» относится к истории:  </vt:lpstr>
      <vt:lpstr>А21. Общей чертой Реконкисты и Крестовых походов является:  </vt:lpstr>
      <vt:lpstr>А22. Выдающийся полководец гуситов, разработавший новую военную тактику:  </vt:lpstr>
      <vt:lpstr>А23. Признаком централизованного государства является:  </vt:lpstr>
      <vt:lpstr>А24. Для зданий, построенных в готическом стиле, характерны: </vt:lpstr>
      <vt:lpstr>А25. Сооружение, созданное в Китае в период Средневековья:  </vt:lpstr>
      <vt:lpstr>В1. Расположите в правильной последовательности этапы развития человеческой цивилизации.</vt:lpstr>
      <vt:lpstr>В2. Расположите имена исторических деятелей в хронологической последовательности.  </vt:lpstr>
      <vt:lpstr>В3. Установите соответствие между понятием и определением. Одному элементу левого столбика соответствует один элемент правого.  </vt:lpstr>
      <vt:lpstr>В4. Какие деятели жили и творили в эпоху раннего Возрождения? Укажите два верных ответа из пяти предложенныx.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37. Итоговый тест по курсу «История Средних веков»</dc:title>
  <dc:creator>Uzver</dc:creator>
  <cp:lastModifiedBy>Leon</cp:lastModifiedBy>
  <cp:revision>9</cp:revision>
  <dcterms:created xsi:type="dcterms:W3CDTF">2013-12-19T14:54:36Z</dcterms:created>
  <dcterms:modified xsi:type="dcterms:W3CDTF">2018-11-18T18:26:19Z</dcterms:modified>
</cp:coreProperties>
</file>