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8CE2-2F06-49D6-8668-1DECC1ABC71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9F0-22B6-46E8-ABBF-E237D3BC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39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8CE2-2F06-49D6-8668-1DECC1ABC71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9F0-22B6-46E8-ABBF-E237D3BC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34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8CE2-2F06-49D6-8668-1DECC1ABC71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9F0-22B6-46E8-ABBF-E237D3BC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13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8CE2-2F06-49D6-8668-1DECC1ABC71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9F0-22B6-46E8-ABBF-E237D3BC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55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8CE2-2F06-49D6-8668-1DECC1ABC71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9F0-22B6-46E8-ABBF-E237D3BC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60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8CE2-2F06-49D6-8668-1DECC1ABC71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9F0-22B6-46E8-ABBF-E237D3BC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35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8CE2-2F06-49D6-8668-1DECC1ABC71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9F0-22B6-46E8-ABBF-E237D3BC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5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8CE2-2F06-49D6-8668-1DECC1ABC71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9F0-22B6-46E8-ABBF-E237D3BC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2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8CE2-2F06-49D6-8668-1DECC1ABC71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9F0-22B6-46E8-ABBF-E237D3BC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1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8CE2-2F06-49D6-8668-1DECC1ABC71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9F0-22B6-46E8-ABBF-E237D3BC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41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8CE2-2F06-49D6-8668-1DECC1ABC71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F9F0-22B6-46E8-ABBF-E237D3BC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31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28CE2-2F06-49D6-8668-1DECC1ABC71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FF9F0-22B6-46E8-ABBF-E237D3BC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80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Литературная сказка </a:t>
            </a:r>
            <a:r>
              <a:rPr lang="ru-RU" dirty="0" err="1" smtClean="0"/>
              <a:t>А.Погорельский</a:t>
            </a:r>
            <a:r>
              <a:rPr lang="ru-RU" dirty="0" smtClean="0"/>
              <a:t> «Черная курица, или …»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Сказка-ложь, да в ней намек, </a:t>
            </a:r>
            <a:r>
              <a:rPr lang="ru-RU" dirty="0" err="1" smtClean="0">
                <a:solidFill>
                  <a:srgbClr val="0070C0"/>
                </a:solidFill>
              </a:rPr>
              <a:t>добр..м</a:t>
            </a:r>
            <a:r>
              <a:rPr lang="ru-RU" dirty="0" smtClean="0">
                <a:solidFill>
                  <a:srgbClr val="0070C0"/>
                </a:solidFill>
              </a:rPr>
              <a:t> молодцам урок»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2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Что такое сказка?</a:t>
            </a:r>
          </a:p>
          <a:p>
            <a:endParaRPr lang="ru-RU" sz="2000" b="1" dirty="0" smtClean="0"/>
          </a:p>
          <a:p>
            <a:r>
              <a:rPr lang="ru-RU" dirty="0" smtClean="0"/>
              <a:t>    Составление кластера «Сказка».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98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>
            <a:off x="1043608" y="836712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2. Что являлось для Алёши наибольшим утешением по воскресеньям и в праздничные дни, когда он оставался один?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а) чтение книг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б) прогулка по двору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в) сон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8240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80728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3. Что пришлось отдать кухарке за спасение курицы?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а) серебряные монеты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б) драгоценный камень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в) золотая монета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8838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53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36712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5. Что получил Алёша в подарок от короля?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а) редкая книга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б) конопляное семечко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в) монеты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3977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799288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4. Кем была курица Чернушка в Подземном городе?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а) король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б) министр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в) конюх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20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5806" y="1412776"/>
            <a:ext cx="74168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1. В каком городе находился пансион, в котором обучался Алёша?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а) Москва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б) Петербург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в) Тверь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803572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148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Литературная сказка А.Погорельский «Черная курица, или …»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Литературная сказка А.Погорельский «Черная курица, или …»</dc:title>
  <dc:creator>Учитель</dc:creator>
  <cp:lastModifiedBy>Admin 6PK</cp:lastModifiedBy>
  <cp:revision>5</cp:revision>
  <dcterms:created xsi:type="dcterms:W3CDTF">2001-12-31T20:30:59Z</dcterms:created>
  <dcterms:modified xsi:type="dcterms:W3CDTF">2018-10-09T06:07:21Z</dcterms:modified>
</cp:coreProperties>
</file>