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43106" y="1857364"/>
            <a:ext cx="7772400" cy="1828800"/>
          </a:xfrm>
        </p:spPr>
        <p:txBody>
          <a:bodyPr/>
          <a:lstStyle/>
          <a:p>
            <a:r>
              <a:rPr lang="en-US" dirty="0" err="1" smtClean="0"/>
              <a:t>Omlette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40502" y="5805264"/>
            <a:ext cx="1211262" cy="37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</a:rPr>
              <a:t>Pptshki.ru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/>
          <a:lstStyle/>
          <a:p>
            <a:r>
              <a:rPr lang="en-US" dirty="0" smtClean="0"/>
              <a:t>Add salt</a:t>
            </a:r>
            <a:endParaRPr lang="ru-RU" dirty="0"/>
          </a:p>
        </p:txBody>
      </p:sp>
      <p:pic>
        <p:nvPicPr>
          <p:cNvPr id="4" name="Содержимое 3" descr="IMG_20130222_092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714356"/>
            <a:ext cx="5583767" cy="41878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714884"/>
            <a:ext cx="8183880" cy="1051560"/>
          </a:xfrm>
        </p:spPr>
        <p:txBody>
          <a:bodyPr/>
          <a:lstStyle/>
          <a:p>
            <a:r>
              <a:rPr lang="en-US" smtClean="0"/>
              <a:t>Omelet </a:t>
            </a:r>
            <a:r>
              <a:rPr lang="en-US" dirty="0" smtClean="0"/>
              <a:t>ready!</a:t>
            </a:r>
            <a:endParaRPr lang="ru-RU" dirty="0"/>
          </a:p>
        </p:txBody>
      </p:sp>
      <p:pic>
        <p:nvPicPr>
          <p:cNvPr id="4" name="Содержимое 3" descr="IMG_20130222_094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865298" cy="439897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</a:t>
            </a:r>
            <a:r>
              <a:rPr lang="ru-RU" dirty="0" smtClean="0"/>
              <a:t>: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1. two eggs</a:t>
            </a:r>
            <a:endParaRPr lang="ru-RU" dirty="0"/>
          </a:p>
        </p:txBody>
      </p:sp>
      <p:pic>
        <p:nvPicPr>
          <p:cNvPr id="9" name="Содержимое 8" descr="IMG_20130222_09254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718468"/>
            <a:ext cx="4797431" cy="3598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 flipV="1">
            <a:off x="9929850" y="0"/>
            <a:ext cx="357190" cy="642918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Sunflower butter</a:t>
            </a:r>
            <a:endParaRPr lang="ru-RU" dirty="0"/>
          </a:p>
        </p:txBody>
      </p:sp>
      <p:pic>
        <p:nvPicPr>
          <p:cNvPr id="7" name="Содержимое 6" descr="IMG_20130222_09270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857364"/>
            <a:ext cx="4868869" cy="3651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85786" y="4572008"/>
            <a:ext cx="8183880" cy="1051560"/>
          </a:xfrm>
        </p:spPr>
        <p:txBody>
          <a:bodyPr/>
          <a:lstStyle/>
          <a:p>
            <a:r>
              <a:rPr lang="en-US" dirty="0" smtClean="0"/>
              <a:t>Salt</a:t>
            </a:r>
            <a:endParaRPr lang="ru-RU" dirty="0"/>
          </a:p>
        </p:txBody>
      </p:sp>
      <p:pic>
        <p:nvPicPr>
          <p:cNvPr id="14" name="Содержимое 13" descr="IMG_20130222_092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Pan</a:t>
            </a:r>
            <a:br>
              <a:rPr lang="en-US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IMG_20130222_093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14884"/>
            <a:ext cx="8426798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Pour the sunflower butter in a frying pan</a:t>
            </a:r>
            <a:endParaRPr lang="ru-RU" dirty="0"/>
          </a:p>
        </p:txBody>
      </p:sp>
      <p:pic>
        <p:nvPicPr>
          <p:cNvPr id="4" name="Содержимое 3" descr="IMG_20130222_093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286256"/>
            <a:ext cx="8183880" cy="1051560"/>
          </a:xfrm>
        </p:spPr>
        <p:txBody>
          <a:bodyPr/>
          <a:lstStyle/>
          <a:p>
            <a:r>
              <a:rPr lang="en-US" dirty="0" smtClean="0"/>
              <a:t>Mix eggs </a:t>
            </a:r>
            <a:endParaRPr lang="ru-RU" dirty="0"/>
          </a:p>
        </p:txBody>
      </p:sp>
      <p:pic>
        <p:nvPicPr>
          <p:cNvPr id="4" name="Содержимое 3" descr="IMG_20130222_093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500042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4500570"/>
            <a:ext cx="8183880" cy="1051560"/>
          </a:xfrm>
        </p:spPr>
        <p:txBody>
          <a:bodyPr/>
          <a:lstStyle/>
          <a:p>
            <a:r>
              <a:rPr lang="en-US" dirty="0" smtClean="0"/>
              <a:t>Pour the eggs into the pan</a:t>
            </a:r>
            <a:endParaRPr lang="ru-RU" dirty="0"/>
          </a:p>
        </p:txBody>
      </p:sp>
      <p:pic>
        <p:nvPicPr>
          <p:cNvPr id="4" name="Содержимое 3" descr="IMG_20130222_093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770047" cy="43275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643446"/>
            <a:ext cx="8183880" cy="1051560"/>
          </a:xfrm>
        </p:spPr>
        <p:txBody>
          <a:bodyPr/>
          <a:lstStyle/>
          <a:p>
            <a:r>
              <a:rPr lang="en-US" dirty="0" smtClean="0"/>
              <a:t>Include a fire</a:t>
            </a:r>
            <a:endParaRPr lang="ru-RU" dirty="0"/>
          </a:p>
        </p:txBody>
      </p:sp>
      <p:pic>
        <p:nvPicPr>
          <p:cNvPr id="4" name="Содержимое 3" descr="IMG_20130222_093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</TotalTime>
  <Words>40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Omlette </vt:lpstr>
      <vt:lpstr>.</vt:lpstr>
      <vt:lpstr>.</vt:lpstr>
      <vt:lpstr>Salt</vt:lpstr>
      <vt:lpstr> Pan  </vt:lpstr>
      <vt:lpstr>Pour the sunflower butter in a frying pan</vt:lpstr>
      <vt:lpstr>Mix eggs </vt:lpstr>
      <vt:lpstr>Pour the eggs into the pan</vt:lpstr>
      <vt:lpstr>Include a fire</vt:lpstr>
      <vt:lpstr>Add salt</vt:lpstr>
      <vt:lpstr>Omelet ready!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Omlette </dc:title>
  <dc:creator>User</dc:creator>
  <cp:lastModifiedBy>Admin 6PK</cp:lastModifiedBy>
  <cp:revision>8</cp:revision>
  <dcterms:created xsi:type="dcterms:W3CDTF">2013-02-22T03:51:11Z</dcterms:created>
  <dcterms:modified xsi:type="dcterms:W3CDTF">2018-11-16T11:18:56Z</dcterms:modified>
</cp:coreProperties>
</file>