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9" r:id="rId15"/>
    <p:sldId id="262" r:id="rId16"/>
    <p:sldId id="263" r:id="rId17"/>
    <p:sldId id="264" r:id="rId18"/>
    <p:sldId id="265" r:id="rId19"/>
    <p:sldId id="277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72278-5B2F-440E-B2BA-14CB0F9AEB9B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021BE0-A2F8-44B9-AFAF-1EFC7B1365C6}">
      <dgm:prSet phldrT="[Текст]" custT="1"/>
      <dgm:spPr/>
      <dgm:t>
        <a:bodyPr/>
        <a:lstStyle/>
        <a:p>
          <a:r>
            <a:rPr lang="ru-RU" sz="4000" b="1" dirty="0" smtClean="0"/>
            <a:t>Теории развития общества</a:t>
          </a:r>
          <a:endParaRPr lang="ru-RU" sz="4000" b="1" dirty="0"/>
        </a:p>
      </dgm:t>
    </dgm:pt>
    <dgm:pt modelId="{BB7B7257-6E11-4097-BBD4-7B25045E2EF3}" type="parTrans" cxnId="{434D3593-C8E9-44C8-82CE-5C7CF8018DD8}">
      <dgm:prSet/>
      <dgm:spPr/>
      <dgm:t>
        <a:bodyPr/>
        <a:lstStyle/>
        <a:p>
          <a:endParaRPr lang="ru-RU"/>
        </a:p>
      </dgm:t>
    </dgm:pt>
    <dgm:pt modelId="{72A66757-DF08-4459-9FA4-5E1E46B39C9B}" type="sibTrans" cxnId="{434D3593-C8E9-44C8-82CE-5C7CF8018DD8}">
      <dgm:prSet/>
      <dgm:spPr/>
      <dgm:t>
        <a:bodyPr/>
        <a:lstStyle/>
        <a:p>
          <a:endParaRPr lang="ru-RU"/>
        </a:p>
      </dgm:t>
    </dgm:pt>
    <dgm:pt modelId="{875DF204-6770-4402-9590-D4C47DA3EFC8}">
      <dgm:prSet phldrT="[Текст]"/>
      <dgm:spPr/>
      <dgm:t>
        <a:bodyPr/>
        <a:lstStyle/>
        <a:p>
          <a:r>
            <a:rPr lang="ru-RU" dirty="0" smtClean="0"/>
            <a:t>Эволюционная</a:t>
          </a:r>
          <a:endParaRPr lang="ru-RU" dirty="0"/>
        </a:p>
      </dgm:t>
    </dgm:pt>
    <dgm:pt modelId="{CD680044-913D-468D-99B4-FD0C70750AA2}" type="parTrans" cxnId="{40A4BEDF-8516-4355-838C-17FB93CCE298}">
      <dgm:prSet/>
      <dgm:spPr/>
      <dgm:t>
        <a:bodyPr/>
        <a:lstStyle/>
        <a:p>
          <a:endParaRPr lang="ru-RU"/>
        </a:p>
      </dgm:t>
    </dgm:pt>
    <dgm:pt modelId="{BDD29358-6220-467A-A2AD-9293FD3CCD6D}" type="sibTrans" cxnId="{40A4BEDF-8516-4355-838C-17FB93CCE298}">
      <dgm:prSet/>
      <dgm:spPr/>
      <dgm:t>
        <a:bodyPr/>
        <a:lstStyle/>
        <a:p>
          <a:endParaRPr lang="ru-RU"/>
        </a:p>
      </dgm:t>
    </dgm:pt>
    <dgm:pt modelId="{5C4F4A72-C439-4AF5-B381-D9BCD6B8F338}">
      <dgm:prSet phldrT="[Текст]"/>
      <dgm:spPr/>
      <dgm:t>
        <a:bodyPr/>
        <a:lstStyle/>
        <a:p>
          <a:r>
            <a:rPr lang="ru-RU" dirty="0" smtClean="0"/>
            <a:t>Революционная</a:t>
          </a:r>
          <a:endParaRPr lang="ru-RU" dirty="0"/>
        </a:p>
      </dgm:t>
    </dgm:pt>
    <dgm:pt modelId="{4F06235C-3A6D-4283-B2A1-7C9DF9A57BFE}" type="parTrans" cxnId="{B746742A-5065-4728-BFE7-5782B88D00EF}">
      <dgm:prSet/>
      <dgm:spPr/>
      <dgm:t>
        <a:bodyPr/>
        <a:lstStyle/>
        <a:p>
          <a:endParaRPr lang="ru-RU"/>
        </a:p>
      </dgm:t>
    </dgm:pt>
    <dgm:pt modelId="{3D992FD9-52AA-49C0-9C55-6CBC24CE4B13}" type="sibTrans" cxnId="{B746742A-5065-4728-BFE7-5782B88D00EF}">
      <dgm:prSet/>
      <dgm:spPr/>
      <dgm:t>
        <a:bodyPr/>
        <a:lstStyle/>
        <a:p>
          <a:endParaRPr lang="ru-RU"/>
        </a:p>
      </dgm:t>
    </dgm:pt>
    <dgm:pt modelId="{8A339C10-564E-4858-8F5F-500325E8FFD5}" type="pres">
      <dgm:prSet presAssocID="{E8172278-5B2F-440E-B2BA-14CB0F9AEB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5D6813-FDEF-424E-9CC8-A71F13EB3B8E}" type="pres">
      <dgm:prSet presAssocID="{A1021BE0-A2F8-44B9-AFAF-1EFC7B1365C6}" presName="hierRoot1" presStyleCnt="0">
        <dgm:presLayoutVars>
          <dgm:hierBranch val="init"/>
        </dgm:presLayoutVars>
      </dgm:prSet>
      <dgm:spPr/>
    </dgm:pt>
    <dgm:pt modelId="{7E0A192B-B205-4FEE-BCA7-40480864564F}" type="pres">
      <dgm:prSet presAssocID="{A1021BE0-A2F8-44B9-AFAF-1EFC7B1365C6}" presName="rootComposite1" presStyleCnt="0"/>
      <dgm:spPr/>
    </dgm:pt>
    <dgm:pt modelId="{DD136D05-DA50-4243-AC13-4D28D971500E}" type="pres">
      <dgm:prSet presAssocID="{A1021BE0-A2F8-44B9-AFAF-1EFC7B1365C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3F0AE2-9CD9-49D1-94AF-274855D371F0}" type="pres">
      <dgm:prSet presAssocID="{A1021BE0-A2F8-44B9-AFAF-1EFC7B1365C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9A327F7-4F78-4BE9-BD7A-DEF4C66D05A9}" type="pres">
      <dgm:prSet presAssocID="{A1021BE0-A2F8-44B9-AFAF-1EFC7B1365C6}" presName="hierChild2" presStyleCnt="0"/>
      <dgm:spPr/>
    </dgm:pt>
    <dgm:pt modelId="{F13A42E3-C74A-49E8-ABD0-29061AAF00CF}" type="pres">
      <dgm:prSet presAssocID="{CD680044-913D-468D-99B4-FD0C70750AA2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66B82F0-2D8A-44B3-99CF-B83AB769D669}" type="pres">
      <dgm:prSet presAssocID="{875DF204-6770-4402-9590-D4C47DA3EFC8}" presName="hierRoot2" presStyleCnt="0">
        <dgm:presLayoutVars>
          <dgm:hierBranch val="init"/>
        </dgm:presLayoutVars>
      </dgm:prSet>
      <dgm:spPr/>
    </dgm:pt>
    <dgm:pt modelId="{F372FA1E-485B-4928-937E-C59B72CC515A}" type="pres">
      <dgm:prSet presAssocID="{875DF204-6770-4402-9590-D4C47DA3EFC8}" presName="rootComposite" presStyleCnt="0"/>
      <dgm:spPr/>
    </dgm:pt>
    <dgm:pt modelId="{B5539463-4429-4903-B007-0E5415D9FB31}" type="pres">
      <dgm:prSet presAssocID="{875DF204-6770-4402-9590-D4C47DA3EFC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DB5E93-EF38-4E74-9E87-97E89AA8978E}" type="pres">
      <dgm:prSet presAssocID="{875DF204-6770-4402-9590-D4C47DA3EFC8}" presName="rootConnector" presStyleLbl="node2" presStyleIdx="0" presStyleCnt="2"/>
      <dgm:spPr/>
      <dgm:t>
        <a:bodyPr/>
        <a:lstStyle/>
        <a:p>
          <a:endParaRPr lang="ru-RU"/>
        </a:p>
      </dgm:t>
    </dgm:pt>
    <dgm:pt modelId="{9F352BDC-FAA0-45AF-9F73-676450A914A4}" type="pres">
      <dgm:prSet presAssocID="{875DF204-6770-4402-9590-D4C47DA3EFC8}" presName="hierChild4" presStyleCnt="0"/>
      <dgm:spPr/>
    </dgm:pt>
    <dgm:pt modelId="{381D047A-47C2-460C-9172-6D535F5798B9}" type="pres">
      <dgm:prSet presAssocID="{875DF204-6770-4402-9590-D4C47DA3EFC8}" presName="hierChild5" presStyleCnt="0"/>
      <dgm:spPr/>
    </dgm:pt>
    <dgm:pt modelId="{204B6810-B019-48E2-9C47-07186360465C}" type="pres">
      <dgm:prSet presAssocID="{4F06235C-3A6D-4283-B2A1-7C9DF9A57BF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CC4337CB-726E-4C04-ADDB-ECC607D44BCF}" type="pres">
      <dgm:prSet presAssocID="{5C4F4A72-C439-4AF5-B381-D9BCD6B8F338}" presName="hierRoot2" presStyleCnt="0">
        <dgm:presLayoutVars>
          <dgm:hierBranch val="init"/>
        </dgm:presLayoutVars>
      </dgm:prSet>
      <dgm:spPr/>
    </dgm:pt>
    <dgm:pt modelId="{00A2860D-181F-44BE-BB8E-AA80D1D1E335}" type="pres">
      <dgm:prSet presAssocID="{5C4F4A72-C439-4AF5-B381-D9BCD6B8F338}" presName="rootComposite" presStyleCnt="0"/>
      <dgm:spPr/>
    </dgm:pt>
    <dgm:pt modelId="{44E0D5C0-697D-4E69-AA01-B0B49E5B9340}" type="pres">
      <dgm:prSet presAssocID="{5C4F4A72-C439-4AF5-B381-D9BCD6B8F33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F8143F-4A60-4EFD-BD7A-1998A8FDA331}" type="pres">
      <dgm:prSet presAssocID="{5C4F4A72-C439-4AF5-B381-D9BCD6B8F338}" presName="rootConnector" presStyleLbl="node2" presStyleIdx="1" presStyleCnt="2"/>
      <dgm:spPr/>
      <dgm:t>
        <a:bodyPr/>
        <a:lstStyle/>
        <a:p>
          <a:endParaRPr lang="ru-RU"/>
        </a:p>
      </dgm:t>
    </dgm:pt>
    <dgm:pt modelId="{A798B4DA-8764-4231-9E19-2A21D0478175}" type="pres">
      <dgm:prSet presAssocID="{5C4F4A72-C439-4AF5-B381-D9BCD6B8F338}" presName="hierChild4" presStyleCnt="0"/>
      <dgm:spPr/>
    </dgm:pt>
    <dgm:pt modelId="{917D81BF-9852-4222-800D-B40CD517A955}" type="pres">
      <dgm:prSet presAssocID="{5C4F4A72-C439-4AF5-B381-D9BCD6B8F338}" presName="hierChild5" presStyleCnt="0"/>
      <dgm:spPr/>
    </dgm:pt>
    <dgm:pt modelId="{0EA41C66-167D-4786-B147-FD9FF0C4BF9C}" type="pres">
      <dgm:prSet presAssocID="{A1021BE0-A2F8-44B9-AFAF-1EFC7B1365C6}" presName="hierChild3" presStyleCnt="0"/>
      <dgm:spPr/>
    </dgm:pt>
  </dgm:ptLst>
  <dgm:cxnLst>
    <dgm:cxn modelId="{B746742A-5065-4728-BFE7-5782B88D00EF}" srcId="{A1021BE0-A2F8-44B9-AFAF-1EFC7B1365C6}" destId="{5C4F4A72-C439-4AF5-B381-D9BCD6B8F338}" srcOrd="1" destOrd="0" parTransId="{4F06235C-3A6D-4283-B2A1-7C9DF9A57BFE}" sibTransId="{3D992FD9-52AA-49C0-9C55-6CBC24CE4B13}"/>
    <dgm:cxn modelId="{29B1F095-894B-4E00-8385-2D1765050063}" type="presOf" srcId="{4F06235C-3A6D-4283-B2A1-7C9DF9A57BFE}" destId="{204B6810-B019-48E2-9C47-07186360465C}" srcOrd="0" destOrd="0" presId="urn:microsoft.com/office/officeart/2005/8/layout/orgChart1"/>
    <dgm:cxn modelId="{22C8BFF8-ABF4-44ED-99A6-6E2B7B083B67}" type="presOf" srcId="{A1021BE0-A2F8-44B9-AFAF-1EFC7B1365C6}" destId="{2D3F0AE2-9CD9-49D1-94AF-274855D371F0}" srcOrd="1" destOrd="0" presId="urn:microsoft.com/office/officeart/2005/8/layout/orgChart1"/>
    <dgm:cxn modelId="{B2989CE9-5CFA-4CBB-8CE9-D83650A818A2}" type="presOf" srcId="{CD680044-913D-468D-99B4-FD0C70750AA2}" destId="{F13A42E3-C74A-49E8-ABD0-29061AAF00CF}" srcOrd="0" destOrd="0" presId="urn:microsoft.com/office/officeart/2005/8/layout/orgChart1"/>
    <dgm:cxn modelId="{9E90C4BB-08F7-4634-B584-E33CA222D16C}" type="presOf" srcId="{875DF204-6770-4402-9590-D4C47DA3EFC8}" destId="{1DDB5E93-EF38-4E74-9E87-97E89AA8978E}" srcOrd="1" destOrd="0" presId="urn:microsoft.com/office/officeart/2005/8/layout/orgChart1"/>
    <dgm:cxn modelId="{048FB93A-C980-4F35-B234-01433D25EA8E}" type="presOf" srcId="{875DF204-6770-4402-9590-D4C47DA3EFC8}" destId="{B5539463-4429-4903-B007-0E5415D9FB31}" srcOrd="0" destOrd="0" presId="urn:microsoft.com/office/officeart/2005/8/layout/orgChart1"/>
    <dgm:cxn modelId="{9D1728B7-1790-4238-BB5D-3EBE98F69260}" type="presOf" srcId="{5C4F4A72-C439-4AF5-B381-D9BCD6B8F338}" destId="{EBF8143F-4A60-4EFD-BD7A-1998A8FDA331}" srcOrd="1" destOrd="0" presId="urn:microsoft.com/office/officeart/2005/8/layout/orgChart1"/>
    <dgm:cxn modelId="{643FEBB3-DEF9-4A04-8AF8-281BE89ECEA8}" type="presOf" srcId="{E8172278-5B2F-440E-B2BA-14CB0F9AEB9B}" destId="{8A339C10-564E-4858-8F5F-500325E8FFD5}" srcOrd="0" destOrd="0" presId="urn:microsoft.com/office/officeart/2005/8/layout/orgChart1"/>
    <dgm:cxn modelId="{434D3593-C8E9-44C8-82CE-5C7CF8018DD8}" srcId="{E8172278-5B2F-440E-B2BA-14CB0F9AEB9B}" destId="{A1021BE0-A2F8-44B9-AFAF-1EFC7B1365C6}" srcOrd="0" destOrd="0" parTransId="{BB7B7257-6E11-4097-BBD4-7B25045E2EF3}" sibTransId="{72A66757-DF08-4459-9FA4-5E1E46B39C9B}"/>
    <dgm:cxn modelId="{40A4BEDF-8516-4355-838C-17FB93CCE298}" srcId="{A1021BE0-A2F8-44B9-AFAF-1EFC7B1365C6}" destId="{875DF204-6770-4402-9590-D4C47DA3EFC8}" srcOrd="0" destOrd="0" parTransId="{CD680044-913D-468D-99B4-FD0C70750AA2}" sibTransId="{BDD29358-6220-467A-A2AD-9293FD3CCD6D}"/>
    <dgm:cxn modelId="{6FC9396E-DF10-42F4-B170-9211A6087825}" type="presOf" srcId="{5C4F4A72-C439-4AF5-B381-D9BCD6B8F338}" destId="{44E0D5C0-697D-4E69-AA01-B0B49E5B9340}" srcOrd="0" destOrd="0" presId="urn:microsoft.com/office/officeart/2005/8/layout/orgChart1"/>
    <dgm:cxn modelId="{BE7A45DE-727F-4627-99F1-121002354626}" type="presOf" srcId="{A1021BE0-A2F8-44B9-AFAF-1EFC7B1365C6}" destId="{DD136D05-DA50-4243-AC13-4D28D971500E}" srcOrd="0" destOrd="0" presId="urn:microsoft.com/office/officeart/2005/8/layout/orgChart1"/>
    <dgm:cxn modelId="{1D8779CA-0D60-45D0-81EC-5E78E5FCCE76}" type="presParOf" srcId="{8A339C10-564E-4858-8F5F-500325E8FFD5}" destId="{B55D6813-FDEF-424E-9CC8-A71F13EB3B8E}" srcOrd="0" destOrd="0" presId="urn:microsoft.com/office/officeart/2005/8/layout/orgChart1"/>
    <dgm:cxn modelId="{EFEF1301-4040-4940-A116-DD4805F7C611}" type="presParOf" srcId="{B55D6813-FDEF-424E-9CC8-A71F13EB3B8E}" destId="{7E0A192B-B205-4FEE-BCA7-40480864564F}" srcOrd="0" destOrd="0" presId="urn:microsoft.com/office/officeart/2005/8/layout/orgChart1"/>
    <dgm:cxn modelId="{2122AEE8-94C8-4D4F-83E0-DDE1A619E39B}" type="presParOf" srcId="{7E0A192B-B205-4FEE-BCA7-40480864564F}" destId="{DD136D05-DA50-4243-AC13-4D28D971500E}" srcOrd="0" destOrd="0" presId="urn:microsoft.com/office/officeart/2005/8/layout/orgChart1"/>
    <dgm:cxn modelId="{657FAE30-BD92-4675-983D-BA5BF67C9A57}" type="presParOf" srcId="{7E0A192B-B205-4FEE-BCA7-40480864564F}" destId="{2D3F0AE2-9CD9-49D1-94AF-274855D371F0}" srcOrd="1" destOrd="0" presId="urn:microsoft.com/office/officeart/2005/8/layout/orgChart1"/>
    <dgm:cxn modelId="{1AAF790B-0A7E-4E30-9C4C-E942D08B5C67}" type="presParOf" srcId="{B55D6813-FDEF-424E-9CC8-A71F13EB3B8E}" destId="{09A327F7-4F78-4BE9-BD7A-DEF4C66D05A9}" srcOrd="1" destOrd="0" presId="urn:microsoft.com/office/officeart/2005/8/layout/orgChart1"/>
    <dgm:cxn modelId="{92457E22-CF19-4724-848C-741B73C558D4}" type="presParOf" srcId="{09A327F7-4F78-4BE9-BD7A-DEF4C66D05A9}" destId="{F13A42E3-C74A-49E8-ABD0-29061AAF00CF}" srcOrd="0" destOrd="0" presId="urn:microsoft.com/office/officeart/2005/8/layout/orgChart1"/>
    <dgm:cxn modelId="{9105F205-AC85-4DE3-B325-BFBDF0C6B069}" type="presParOf" srcId="{09A327F7-4F78-4BE9-BD7A-DEF4C66D05A9}" destId="{566B82F0-2D8A-44B3-99CF-B83AB769D669}" srcOrd="1" destOrd="0" presId="urn:microsoft.com/office/officeart/2005/8/layout/orgChart1"/>
    <dgm:cxn modelId="{4CDB4D93-219A-4F92-8142-C23042A19D2A}" type="presParOf" srcId="{566B82F0-2D8A-44B3-99CF-B83AB769D669}" destId="{F372FA1E-485B-4928-937E-C59B72CC515A}" srcOrd="0" destOrd="0" presId="urn:microsoft.com/office/officeart/2005/8/layout/orgChart1"/>
    <dgm:cxn modelId="{558CBB7E-C5CF-4668-9CFA-CD16D35BB049}" type="presParOf" srcId="{F372FA1E-485B-4928-937E-C59B72CC515A}" destId="{B5539463-4429-4903-B007-0E5415D9FB31}" srcOrd="0" destOrd="0" presId="urn:microsoft.com/office/officeart/2005/8/layout/orgChart1"/>
    <dgm:cxn modelId="{E5FCB317-FD04-4472-AF77-CAA5923828C6}" type="presParOf" srcId="{F372FA1E-485B-4928-937E-C59B72CC515A}" destId="{1DDB5E93-EF38-4E74-9E87-97E89AA8978E}" srcOrd="1" destOrd="0" presId="urn:microsoft.com/office/officeart/2005/8/layout/orgChart1"/>
    <dgm:cxn modelId="{A0960118-F6D1-4767-BF00-FCC158FA147D}" type="presParOf" srcId="{566B82F0-2D8A-44B3-99CF-B83AB769D669}" destId="{9F352BDC-FAA0-45AF-9F73-676450A914A4}" srcOrd="1" destOrd="0" presId="urn:microsoft.com/office/officeart/2005/8/layout/orgChart1"/>
    <dgm:cxn modelId="{CC2481B5-F42E-400A-A0FA-E171BE764D1D}" type="presParOf" srcId="{566B82F0-2D8A-44B3-99CF-B83AB769D669}" destId="{381D047A-47C2-460C-9172-6D535F5798B9}" srcOrd="2" destOrd="0" presId="urn:microsoft.com/office/officeart/2005/8/layout/orgChart1"/>
    <dgm:cxn modelId="{78552CAB-ED31-4F7E-9C3B-286F4E222620}" type="presParOf" srcId="{09A327F7-4F78-4BE9-BD7A-DEF4C66D05A9}" destId="{204B6810-B019-48E2-9C47-07186360465C}" srcOrd="2" destOrd="0" presId="urn:microsoft.com/office/officeart/2005/8/layout/orgChart1"/>
    <dgm:cxn modelId="{3E31CB63-E705-4EFF-9772-FF7042E3EBC4}" type="presParOf" srcId="{09A327F7-4F78-4BE9-BD7A-DEF4C66D05A9}" destId="{CC4337CB-726E-4C04-ADDB-ECC607D44BCF}" srcOrd="3" destOrd="0" presId="urn:microsoft.com/office/officeart/2005/8/layout/orgChart1"/>
    <dgm:cxn modelId="{37B049DC-88EE-4678-BC51-5B9F68970AC0}" type="presParOf" srcId="{CC4337CB-726E-4C04-ADDB-ECC607D44BCF}" destId="{00A2860D-181F-44BE-BB8E-AA80D1D1E335}" srcOrd="0" destOrd="0" presId="urn:microsoft.com/office/officeart/2005/8/layout/orgChart1"/>
    <dgm:cxn modelId="{91B2B062-5C82-49AD-BBCF-61C0D0C2F6FE}" type="presParOf" srcId="{00A2860D-181F-44BE-BB8E-AA80D1D1E335}" destId="{44E0D5C0-697D-4E69-AA01-B0B49E5B9340}" srcOrd="0" destOrd="0" presId="urn:microsoft.com/office/officeart/2005/8/layout/orgChart1"/>
    <dgm:cxn modelId="{60B43CA5-E26E-44B1-A446-2BFC65453BB9}" type="presParOf" srcId="{00A2860D-181F-44BE-BB8E-AA80D1D1E335}" destId="{EBF8143F-4A60-4EFD-BD7A-1998A8FDA331}" srcOrd="1" destOrd="0" presId="urn:microsoft.com/office/officeart/2005/8/layout/orgChart1"/>
    <dgm:cxn modelId="{F6B635CB-0C1B-409D-8F2E-D509FF917D58}" type="presParOf" srcId="{CC4337CB-726E-4C04-ADDB-ECC607D44BCF}" destId="{A798B4DA-8764-4231-9E19-2A21D0478175}" srcOrd="1" destOrd="0" presId="urn:microsoft.com/office/officeart/2005/8/layout/orgChart1"/>
    <dgm:cxn modelId="{75E9AE15-C05D-43FC-8490-E91887FD38B4}" type="presParOf" srcId="{CC4337CB-726E-4C04-ADDB-ECC607D44BCF}" destId="{917D81BF-9852-4222-800D-B40CD517A955}" srcOrd="2" destOrd="0" presId="urn:microsoft.com/office/officeart/2005/8/layout/orgChart1"/>
    <dgm:cxn modelId="{C63069F4-AB15-48ED-B433-F0457028F23B}" type="presParOf" srcId="{B55D6813-FDEF-424E-9CC8-A71F13EB3B8E}" destId="{0EA41C66-167D-4786-B147-FD9FF0C4BF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53921-89B8-44EC-85D0-0B663E9E5C8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333693-CD5C-4989-B25C-09D9BAE80962}">
      <dgm:prSet phldrT="[Текст]"/>
      <dgm:spPr/>
      <dgm:t>
        <a:bodyPr/>
        <a:lstStyle/>
        <a:p>
          <a:r>
            <a:rPr lang="ru-RU" dirty="0" smtClean="0"/>
            <a:t>Эволюционный путь развития общества</a:t>
          </a:r>
          <a:endParaRPr lang="ru-RU" dirty="0"/>
        </a:p>
      </dgm:t>
    </dgm:pt>
    <dgm:pt modelId="{4D28A6C8-0636-4B7B-88B1-E18656B977A5}" type="parTrans" cxnId="{BA23804D-D1E0-4043-A848-CCDBA358B8C8}">
      <dgm:prSet/>
      <dgm:spPr/>
      <dgm:t>
        <a:bodyPr/>
        <a:lstStyle/>
        <a:p>
          <a:endParaRPr lang="ru-RU"/>
        </a:p>
      </dgm:t>
    </dgm:pt>
    <dgm:pt modelId="{C90BF0D9-CB5D-46AF-B661-5662A1857231}" type="sibTrans" cxnId="{BA23804D-D1E0-4043-A848-CCDBA358B8C8}">
      <dgm:prSet/>
      <dgm:spPr/>
      <dgm:t>
        <a:bodyPr/>
        <a:lstStyle/>
        <a:p>
          <a:endParaRPr lang="ru-RU"/>
        </a:p>
      </dgm:t>
    </dgm:pt>
    <dgm:pt modelId="{6118CD3F-D521-43A5-BF97-6C9475943D72}">
      <dgm:prSet phldrT="[Текст]"/>
      <dgm:spPr/>
      <dgm:t>
        <a:bodyPr/>
        <a:lstStyle/>
        <a:p>
          <a:r>
            <a:rPr lang="ru-RU" dirty="0" smtClean="0"/>
            <a:t>Опора на традиции, преемственность</a:t>
          </a:r>
          <a:endParaRPr lang="ru-RU" dirty="0"/>
        </a:p>
      </dgm:t>
    </dgm:pt>
    <dgm:pt modelId="{84460708-FFF3-46F6-A1C7-6642DFA69C04}" type="parTrans" cxnId="{F07CDD8A-664E-4965-8122-B60A41B3DF36}">
      <dgm:prSet/>
      <dgm:spPr/>
      <dgm:t>
        <a:bodyPr/>
        <a:lstStyle/>
        <a:p>
          <a:endParaRPr lang="ru-RU"/>
        </a:p>
      </dgm:t>
    </dgm:pt>
    <dgm:pt modelId="{815D932D-5E39-4BE4-AF54-9DB42AAD42A4}" type="sibTrans" cxnId="{F07CDD8A-664E-4965-8122-B60A41B3DF36}">
      <dgm:prSet/>
      <dgm:spPr/>
      <dgm:t>
        <a:bodyPr/>
        <a:lstStyle/>
        <a:p>
          <a:endParaRPr lang="ru-RU"/>
        </a:p>
      </dgm:t>
    </dgm:pt>
    <dgm:pt modelId="{B41C7953-14A7-48E5-BAD3-27F083F6EA37}">
      <dgm:prSet phldrT="[Текст]"/>
      <dgm:spPr/>
      <dgm:t>
        <a:bodyPr/>
        <a:lstStyle/>
        <a:p>
          <a:r>
            <a:rPr lang="ru-RU" dirty="0" smtClean="0"/>
            <a:t>Постепенность всех изменений</a:t>
          </a:r>
          <a:endParaRPr lang="ru-RU" dirty="0"/>
        </a:p>
      </dgm:t>
    </dgm:pt>
    <dgm:pt modelId="{63511DAE-3AC6-4DBA-BF28-DCD9C293A38A}" type="parTrans" cxnId="{45851F94-1C18-45AD-91F7-D05355CEEFFA}">
      <dgm:prSet/>
      <dgm:spPr/>
      <dgm:t>
        <a:bodyPr/>
        <a:lstStyle/>
        <a:p>
          <a:endParaRPr lang="ru-RU"/>
        </a:p>
      </dgm:t>
    </dgm:pt>
    <dgm:pt modelId="{2562C2EE-7D3B-4650-ABC4-FE46C025921C}" type="sibTrans" cxnId="{45851F94-1C18-45AD-91F7-D05355CEEFFA}">
      <dgm:prSet/>
      <dgm:spPr/>
      <dgm:t>
        <a:bodyPr/>
        <a:lstStyle/>
        <a:p>
          <a:endParaRPr lang="ru-RU"/>
        </a:p>
      </dgm:t>
    </dgm:pt>
    <dgm:pt modelId="{B2542E8D-2264-46C9-826A-9760F80AF152}" type="pres">
      <dgm:prSet presAssocID="{D1953921-89B8-44EC-85D0-0B663E9E5C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CBA597-BF0B-4CFF-984C-C6D4643F67DC}" type="pres">
      <dgm:prSet presAssocID="{82333693-CD5C-4989-B25C-09D9BAE80962}" presName="root1" presStyleCnt="0"/>
      <dgm:spPr/>
    </dgm:pt>
    <dgm:pt modelId="{5634A6E9-3173-4DEC-AA6E-493270582EBF}" type="pres">
      <dgm:prSet presAssocID="{82333693-CD5C-4989-B25C-09D9BAE8096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FFFBBC-147C-4720-81C4-F1BB3119F705}" type="pres">
      <dgm:prSet presAssocID="{82333693-CD5C-4989-B25C-09D9BAE80962}" presName="level2hierChild" presStyleCnt="0"/>
      <dgm:spPr/>
    </dgm:pt>
    <dgm:pt modelId="{F871BC1E-0B44-493D-8F52-F98D7D6E749C}" type="pres">
      <dgm:prSet presAssocID="{84460708-FFF3-46F6-A1C7-6642DFA69C0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0122850-5538-4324-8C53-47D760C0D6DD}" type="pres">
      <dgm:prSet presAssocID="{84460708-FFF3-46F6-A1C7-6642DFA69C0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FD597F7-ADAA-46B7-B499-1435D9CDE92E}" type="pres">
      <dgm:prSet presAssocID="{6118CD3F-D521-43A5-BF97-6C9475943D72}" presName="root2" presStyleCnt="0"/>
      <dgm:spPr/>
    </dgm:pt>
    <dgm:pt modelId="{7B2CA6AF-C8C3-4DC8-9F62-1483FF90FBE7}" type="pres">
      <dgm:prSet presAssocID="{6118CD3F-D521-43A5-BF97-6C9475943D7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C5289F-D426-4D27-B26A-E619BCE9DBD4}" type="pres">
      <dgm:prSet presAssocID="{6118CD3F-D521-43A5-BF97-6C9475943D72}" presName="level3hierChild" presStyleCnt="0"/>
      <dgm:spPr/>
    </dgm:pt>
    <dgm:pt modelId="{E447E5BA-8749-442E-91B4-A510DA5D6383}" type="pres">
      <dgm:prSet presAssocID="{63511DAE-3AC6-4DBA-BF28-DCD9C293A38A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0CFE0F3-3A83-4334-9CCE-24000C34AACD}" type="pres">
      <dgm:prSet presAssocID="{63511DAE-3AC6-4DBA-BF28-DCD9C293A38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93D9C4C-2F80-4D66-B911-9BCC25F5E838}" type="pres">
      <dgm:prSet presAssocID="{B41C7953-14A7-48E5-BAD3-27F083F6EA37}" presName="root2" presStyleCnt="0"/>
      <dgm:spPr/>
    </dgm:pt>
    <dgm:pt modelId="{5F8FA15B-90BD-4B68-9D9E-99A833126876}" type="pres">
      <dgm:prSet presAssocID="{B41C7953-14A7-48E5-BAD3-27F083F6EA3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FEA32F-7705-4B31-AC9E-46AE4CD1CE3A}" type="pres">
      <dgm:prSet presAssocID="{B41C7953-14A7-48E5-BAD3-27F083F6EA37}" presName="level3hierChild" presStyleCnt="0"/>
      <dgm:spPr/>
    </dgm:pt>
  </dgm:ptLst>
  <dgm:cxnLst>
    <dgm:cxn modelId="{7646CA25-898F-41B9-8D72-A1A4D8338446}" type="presOf" srcId="{D1953921-89B8-44EC-85D0-0B663E9E5C8E}" destId="{B2542E8D-2264-46C9-826A-9760F80AF152}" srcOrd="0" destOrd="0" presId="urn:microsoft.com/office/officeart/2005/8/layout/hierarchy2"/>
    <dgm:cxn modelId="{AB5721B8-08E0-443D-9C58-BC8968D7898C}" type="presOf" srcId="{63511DAE-3AC6-4DBA-BF28-DCD9C293A38A}" destId="{E447E5BA-8749-442E-91B4-A510DA5D6383}" srcOrd="0" destOrd="0" presId="urn:microsoft.com/office/officeart/2005/8/layout/hierarchy2"/>
    <dgm:cxn modelId="{1EE31417-FB92-450E-B4CD-7AA6BEB931FB}" type="presOf" srcId="{82333693-CD5C-4989-B25C-09D9BAE80962}" destId="{5634A6E9-3173-4DEC-AA6E-493270582EBF}" srcOrd="0" destOrd="0" presId="urn:microsoft.com/office/officeart/2005/8/layout/hierarchy2"/>
    <dgm:cxn modelId="{3EFA5926-241A-40E9-A011-C6E192C777A9}" type="presOf" srcId="{84460708-FFF3-46F6-A1C7-6642DFA69C04}" destId="{F871BC1E-0B44-493D-8F52-F98D7D6E749C}" srcOrd="0" destOrd="0" presId="urn:microsoft.com/office/officeart/2005/8/layout/hierarchy2"/>
    <dgm:cxn modelId="{BA23804D-D1E0-4043-A848-CCDBA358B8C8}" srcId="{D1953921-89B8-44EC-85D0-0B663E9E5C8E}" destId="{82333693-CD5C-4989-B25C-09D9BAE80962}" srcOrd="0" destOrd="0" parTransId="{4D28A6C8-0636-4B7B-88B1-E18656B977A5}" sibTransId="{C90BF0D9-CB5D-46AF-B661-5662A1857231}"/>
    <dgm:cxn modelId="{45851F94-1C18-45AD-91F7-D05355CEEFFA}" srcId="{82333693-CD5C-4989-B25C-09D9BAE80962}" destId="{B41C7953-14A7-48E5-BAD3-27F083F6EA37}" srcOrd="1" destOrd="0" parTransId="{63511DAE-3AC6-4DBA-BF28-DCD9C293A38A}" sibTransId="{2562C2EE-7D3B-4650-ABC4-FE46C025921C}"/>
    <dgm:cxn modelId="{24BCC553-4D31-4168-ABE4-F576009E5E38}" type="presOf" srcId="{63511DAE-3AC6-4DBA-BF28-DCD9C293A38A}" destId="{20CFE0F3-3A83-4334-9CCE-24000C34AACD}" srcOrd="1" destOrd="0" presId="urn:microsoft.com/office/officeart/2005/8/layout/hierarchy2"/>
    <dgm:cxn modelId="{E68D45F1-AA2D-41FF-BC52-28B02F5C2E18}" type="presOf" srcId="{84460708-FFF3-46F6-A1C7-6642DFA69C04}" destId="{50122850-5538-4324-8C53-47D760C0D6DD}" srcOrd="1" destOrd="0" presId="urn:microsoft.com/office/officeart/2005/8/layout/hierarchy2"/>
    <dgm:cxn modelId="{705D55A8-960B-48B6-AA48-F8C32CFE87F3}" type="presOf" srcId="{B41C7953-14A7-48E5-BAD3-27F083F6EA37}" destId="{5F8FA15B-90BD-4B68-9D9E-99A833126876}" srcOrd="0" destOrd="0" presId="urn:microsoft.com/office/officeart/2005/8/layout/hierarchy2"/>
    <dgm:cxn modelId="{F07CDD8A-664E-4965-8122-B60A41B3DF36}" srcId="{82333693-CD5C-4989-B25C-09D9BAE80962}" destId="{6118CD3F-D521-43A5-BF97-6C9475943D72}" srcOrd="0" destOrd="0" parTransId="{84460708-FFF3-46F6-A1C7-6642DFA69C04}" sibTransId="{815D932D-5E39-4BE4-AF54-9DB42AAD42A4}"/>
    <dgm:cxn modelId="{25D5080F-9048-42AF-AC1B-C29F85DA5685}" type="presOf" srcId="{6118CD3F-D521-43A5-BF97-6C9475943D72}" destId="{7B2CA6AF-C8C3-4DC8-9F62-1483FF90FBE7}" srcOrd="0" destOrd="0" presId="urn:microsoft.com/office/officeart/2005/8/layout/hierarchy2"/>
    <dgm:cxn modelId="{D063274A-F48A-44A1-80B6-0940FF5EF068}" type="presParOf" srcId="{B2542E8D-2264-46C9-826A-9760F80AF152}" destId="{6ECBA597-BF0B-4CFF-984C-C6D4643F67DC}" srcOrd="0" destOrd="0" presId="urn:microsoft.com/office/officeart/2005/8/layout/hierarchy2"/>
    <dgm:cxn modelId="{6A4B1451-40C5-48BC-8184-F0AFFE675411}" type="presParOf" srcId="{6ECBA597-BF0B-4CFF-984C-C6D4643F67DC}" destId="{5634A6E9-3173-4DEC-AA6E-493270582EBF}" srcOrd="0" destOrd="0" presId="urn:microsoft.com/office/officeart/2005/8/layout/hierarchy2"/>
    <dgm:cxn modelId="{2A780B80-D449-4F94-B1A5-BF9724ED0731}" type="presParOf" srcId="{6ECBA597-BF0B-4CFF-984C-C6D4643F67DC}" destId="{9CFFFBBC-147C-4720-81C4-F1BB3119F705}" srcOrd="1" destOrd="0" presId="urn:microsoft.com/office/officeart/2005/8/layout/hierarchy2"/>
    <dgm:cxn modelId="{B3A73826-82F0-4537-927F-A1AD55BD40D5}" type="presParOf" srcId="{9CFFFBBC-147C-4720-81C4-F1BB3119F705}" destId="{F871BC1E-0B44-493D-8F52-F98D7D6E749C}" srcOrd="0" destOrd="0" presId="urn:microsoft.com/office/officeart/2005/8/layout/hierarchy2"/>
    <dgm:cxn modelId="{02A34939-7B48-4519-8E4A-3B27A2A0E34C}" type="presParOf" srcId="{F871BC1E-0B44-493D-8F52-F98D7D6E749C}" destId="{50122850-5538-4324-8C53-47D760C0D6DD}" srcOrd="0" destOrd="0" presId="urn:microsoft.com/office/officeart/2005/8/layout/hierarchy2"/>
    <dgm:cxn modelId="{63BD48F5-66EE-4E90-AFFB-02789B39F750}" type="presParOf" srcId="{9CFFFBBC-147C-4720-81C4-F1BB3119F705}" destId="{7FD597F7-ADAA-46B7-B499-1435D9CDE92E}" srcOrd="1" destOrd="0" presId="urn:microsoft.com/office/officeart/2005/8/layout/hierarchy2"/>
    <dgm:cxn modelId="{47ACBCD0-CCD0-4FB4-9A4F-99701DAA6CBD}" type="presParOf" srcId="{7FD597F7-ADAA-46B7-B499-1435D9CDE92E}" destId="{7B2CA6AF-C8C3-4DC8-9F62-1483FF90FBE7}" srcOrd="0" destOrd="0" presId="urn:microsoft.com/office/officeart/2005/8/layout/hierarchy2"/>
    <dgm:cxn modelId="{00D80B1D-EFED-4C98-94A9-8222A3295FFC}" type="presParOf" srcId="{7FD597F7-ADAA-46B7-B499-1435D9CDE92E}" destId="{4DC5289F-D426-4D27-B26A-E619BCE9DBD4}" srcOrd="1" destOrd="0" presId="urn:microsoft.com/office/officeart/2005/8/layout/hierarchy2"/>
    <dgm:cxn modelId="{F247AC4D-4FDF-497F-A6AC-14627B0FB5AD}" type="presParOf" srcId="{9CFFFBBC-147C-4720-81C4-F1BB3119F705}" destId="{E447E5BA-8749-442E-91B4-A510DA5D6383}" srcOrd="2" destOrd="0" presId="urn:microsoft.com/office/officeart/2005/8/layout/hierarchy2"/>
    <dgm:cxn modelId="{2AB99ADB-48DC-4CA9-9310-9CA22FF2AE0F}" type="presParOf" srcId="{E447E5BA-8749-442E-91B4-A510DA5D6383}" destId="{20CFE0F3-3A83-4334-9CCE-24000C34AACD}" srcOrd="0" destOrd="0" presId="urn:microsoft.com/office/officeart/2005/8/layout/hierarchy2"/>
    <dgm:cxn modelId="{7D2A4DC3-D0CE-4F65-8961-19DCA697FA4A}" type="presParOf" srcId="{9CFFFBBC-147C-4720-81C4-F1BB3119F705}" destId="{493D9C4C-2F80-4D66-B911-9BCC25F5E838}" srcOrd="3" destOrd="0" presId="urn:microsoft.com/office/officeart/2005/8/layout/hierarchy2"/>
    <dgm:cxn modelId="{BB187F35-4B9E-4E5C-9E52-8923E74AA585}" type="presParOf" srcId="{493D9C4C-2F80-4D66-B911-9BCC25F5E838}" destId="{5F8FA15B-90BD-4B68-9D9E-99A833126876}" srcOrd="0" destOrd="0" presId="urn:microsoft.com/office/officeart/2005/8/layout/hierarchy2"/>
    <dgm:cxn modelId="{57906596-6D50-4F5A-9851-CB7DD477088E}" type="presParOf" srcId="{493D9C4C-2F80-4D66-B911-9BCC25F5E838}" destId="{DFFEA32F-7705-4B31-AC9E-46AE4CD1CE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5293CA-DB8A-490A-94B0-B5927270C8C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064800-8D25-462A-AE48-980648BF4EE3}">
      <dgm:prSet phldrT="[Текст]"/>
      <dgm:spPr/>
      <dgm:t>
        <a:bodyPr/>
        <a:lstStyle/>
        <a:p>
          <a:r>
            <a:rPr lang="ru-RU" dirty="0" smtClean="0"/>
            <a:t>Революционный путь развития общества</a:t>
          </a:r>
          <a:endParaRPr lang="ru-RU" dirty="0"/>
        </a:p>
      </dgm:t>
    </dgm:pt>
    <dgm:pt modelId="{8C9539CD-91E9-43AA-9184-CC084BC7D1FA}" type="parTrans" cxnId="{8E0733EC-D7B2-4F54-8AD2-52EA90BBC7F3}">
      <dgm:prSet/>
      <dgm:spPr/>
      <dgm:t>
        <a:bodyPr/>
        <a:lstStyle/>
        <a:p>
          <a:endParaRPr lang="ru-RU"/>
        </a:p>
      </dgm:t>
    </dgm:pt>
    <dgm:pt modelId="{34D11C80-ADF8-4E3D-9635-2D95F56B67D7}" type="sibTrans" cxnId="{8E0733EC-D7B2-4F54-8AD2-52EA90BBC7F3}">
      <dgm:prSet/>
      <dgm:spPr/>
      <dgm:t>
        <a:bodyPr/>
        <a:lstStyle/>
        <a:p>
          <a:endParaRPr lang="ru-RU"/>
        </a:p>
      </dgm:t>
    </dgm:pt>
    <dgm:pt modelId="{186FFA3B-48A0-4DF6-A777-F431D6FD931C}">
      <dgm:prSet phldrT="[Текст]"/>
      <dgm:spPr/>
      <dgm:t>
        <a:bodyPr/>
        <a:lstStyle/>
        <a:p>
          <a:r>
            <a:rPr lang="ru-RU" dirty="0" smtClean="0"/>
            <a:t>Утверждение новых порядков в обществе за счет революций</a:t>
          </a:r>
          <a:endParaRPr lang="ru-RU" dirty="0"/>
        </a:p>
      </dgm:t>
    </dgm:pt>
    <dgm:pt modelId="{04CA5AD4-7D67-498E-9BAD-AB8CAF129AE9}" type="parTrans" cxnId="{5C09E9D5-35BB-4F5A-AD45-1D62E0B8968C}">
      <dgm:prSet/>
      <dgm:spPr/>
      <dgm:t>
        <a:bodyPr/>
        <a:lstStyle/>
        <a:p>
          <a:endParaRPr lang="ru-RU"/>
        </a:p>
      </dgm:t>
    </dgm:pt>
    <dgm:pt modelId="{A480FA7D-8347-40F3-85D7-0AAA02343920}" type="sibTrans" cxnId="{5C09E9D5-35BB-4F5A-AD45-1D62E0B8968C}">
      <dgm:prSet/>
      <dgm:spPr/>
      <dgm:t>
        <a:bodyPr/>
        <a:lstStyle/>
        <a:p>
          <a:endParaRPr lang="ru-RU"/>
        </a:p>
      </dgm:t>
    </dgm:pt>
    <dgm:pt modelId="{4B31A044-BD2D-4A3B-A4FB-261E9935EF02}" type="pres">
      <dgm:prSet presAssocID="{2E5293CA-DB8A-490A-94B0-B5927270C8C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D781F4-AC87-44FD-8267-12B8082D0628}" type="pres">
      <dgm:prSet presAssocID="{90064800-8D25-462A-AE48-980648BF4EE3}" presName="root1" presStyleCnt="0"/>
      <dgm:spPr/>
    </dgm:pt>
    <dgm:pt modelId="{95F601DF-6AC6-4753-81D6-7F45220BB965}" type="pres">
      <dgm:prSet presAssocID="{90064800-8D25-462A-AE48-980648BF4EE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0B23F0-751C-4833-878F-538008FF8B4F}" type="pres">
      <dgm:prSet presAssocID="{90064800-8D25-462A-AE48-980648BF4EE3}" presName="level2hierChild" presStyleCnt="0"/>
      <dgm:spPr/>
    </dgm:pt>
    <dgm:pt modelId="{0AB4EE02-EE41-4C90-870C-521AC86C04EC}" type="pres">
      <dgm:prSet presAssocID="{04CA5AD4-7D67-498E-9BAD-AB8CAF129AE9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BD7DE145-6351-4E0F-AD75-0E19DF5B6E5B}" type="pres">
      <dgm:prSet presAssocID="{04CA5AD4-7D67-498E-9BAD-AB8CAF129AE9}" presName="connTx" presStyleLbl="parChTrans1D2" presStyleIdx="0" presStyleCnt="1"/>
      <dgm:spPr/>
      <dgm:t>
        <a:bodyPr/>
        <a:lstStyle/>
        <a:p>
          <a:endParaRPr lang="ru-RU"/>
        </a:p>
      </dgm:t>
    </dgm:pt>
    <dgm:pt modelId="{C7943897-E4DD-405F-812E-6723B7924934}" type="pres">
      <dgm:prSet presAssocID="{186FFA3B-48A0-4DF6-A777-F431D6FD931C}" presName="root2" presStyleCnt="0"/>
      <dgm:spPr/>
    </dgm:pt>
    <dgm:pt modelId="{22398D87-7D5E-460B-8777-C440580FAE26}" type="pres">
      <dgm:prSet presAssocID="{186FFA3B-48A0-4DF6-A777-F431D6FD931C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B2E183-17E6-4B02-BC08-15B2F23D4C2A}" type="pres">
      <dgm:prSet presAssocID="{186FFA3B-48A0-4DF6-A777-F431D6FD931C}" presName="level3hierChild" presStyleCnt="0"/>
      <dgm:spPr/>
    </dgm:pt>
  </dgm:ptLst>
  <dgm:cxnLst>
    <dgm:cxn modelId="{DD587432-29EA-4384-A6EB-DA4E79453E73}" type="presOf" srcId="{90064800-8D25-462A-AE48-980648BF4EE3}" destId="{95F601DF-6AC6-4753-81D6-7F45220BB965}" srcOrd="0" destOrd="0" presId="urn:microsoft.com/office/officeart/2005/8/layout/hierarchy2"/>
    <dgm:cxn modelId="{351B7CDE-E87F-43AD-BB23-6E21B755C96F}" type="presOf" srcId="{186FFA3B-48A0-4DF6-A777-F431D6FD931C}" destId="{22398D87-7D5E-460B-8777-C440580FAE26}" srcOrd="0" destOrd="0" presId="urn:microsoft.com/office/officeart/2005/8/layout/hierarchy2"/>
    <dgm:cxn modelId="{8E0733EC-D7B2-4F54-8AD2-52EA90BBC7F3}" srcId="{2E5293CA-DB8A-490A-94B0-B5927270C8CD}" destId="{90064800-8D25-462A-AE48-980648BF4EE3}" srcOrd="0" destOrd="0" parTransId="{8C9539CD-91E9-43AA-9184-CC084BC7D1FA}" sibTransId="{34D11C80-ADF8-4E3D-9635-2D95F56B67D7}"/>
    <dgm:cxn modelId="{5C09E9D5-35BB-4F5A-AD45-1D62E0B8968C}" srcId="{90064800-8D25-462A-AE48-980648BF4EE3}" destId="{186FFA3B-48A0-4DF6-A777-F431D6FD931C}" srcOrd="0" destOrd="0" parTransId="{04CA5AD4-7D67-498E-9BAD-AB8CAF129AE9}" sibTransId="{A480FA7D-8347-40F3-85D7-0AAA02343920}"/>
    <dgm:cxn modelId="{C5CF714C-4CE4-4A2E-A654-0727C9CB0A8E}" type="presOf" srcId="{2E5293CA-DB8A-490A-94B0-B5927270C8CD}" destId="{4B31A044-BD2D-4A3B-A4FB-261E9935EF02}" srcOrd="0" destOrd="0" presId="urn:microsoft.com/office/officeart/2005/8/layout/hierarchy2"/>
    <dgm:cxn modelId="{16CC19E7-04A5-4332-8D18-B9E32C56E6F1}" type="presOf" srcId="{04CA5AD4-7D67-498E-9BAD-AB8CAF129AE9}" destId="{BD7DE145-6351-4E0F-AD75-0E19DF5B6E5B}" srcOrd="1" destOrd="0" presId="urn:microsoft.com/office/officeart/2005/8/layout/hierarchy2"/>
    <dgm:cxn modelId="{3EED5924-D3C0-4FFD-BFCF-3F69C5085B9C}" type="presOf" srcId="{04CA5AD4-7D67-498E-9BAD-AB8CAF129AE9}" destId="{0AB4EE02-EE41-4C90-870C-521AC86C04EC}" srcOrd="0" destOrd="0" presId="urn:microsoft.com/office/officeart/2005/8/layout/hierarchy2"/>
    <dgm:cxn modelId="{539B6C18-2DF4-4EFA-8B2D-2ACF47F2409F}" type="presParOf" srcId="{4B31A044-BD2D-4A3B-A4FB-261E9935EF02}" destId="{CED781F4-AC87-44FD-8267-12B8082D0628}" srcOrd="0" destOrd="0" presId="urn:microsoft.com/office/officeart/2005/8/layout/hierarchy2"/>
    <dgm:cxn modelId="{6172A3BE-1C93-4964-831E-E893D094A0AE}" type="presParOf" srcId="{CED781F4-AC87-44FD-8267-12B8082D0628}" destId="{95F601DF-6AC6-4753-81D6-7F45220BB965}" srcOrd="0" destOrd="0" presId="urn:microsoft.com/office/officeart/2005/8/layout/hierarchy2"/>
    <dgm:cxn modelId="{B4001F4E-6A8A-41B1-9B2C-A453743682FC}" type="presParOf" srcId="{CED781F4-AC87-44FD-8267-12B8082D0628}" destId="{080B23F0-751C-4833-878F-538008FF8B4F}" srcOrd="1" destOrd="0" presId="urn:microsoft.com/office/officeart/2005/8/layout/hierarchy2"/>
    <dgm:cxn modelId="{E0193B88-BE9E-4700-A470-837ED803AF80}" type="presParOf" srcId="{080B23F0-751C-4833-878F-538008FF8B4F}" destId="{0AB4EE02-EE41-4C90-870C-521AC86C04EC}" srcOrd="0" destOrd="0" presId="urn:microsoft.com/office/officeart/2005/8/layout/hierarchy2"/>
    <dgm:cxn modelId="{8E5E6783-00D2-43B3-A537-910AD9E847C3}" type="presParOf" srcId="{0AB4EE02-EE41-4C90-870C-521AC86C04EC}" destId="{BD7DE145-6351-4E0F-AD75-0E19DF5B6E5B}" srcOrd="0" destOrd="0" presId="urn:microsoft.com/office/officeart/2005/8/layout/hierarchy2"/>
    <dgm:cxn modelId="{D62535DA-8C9E-49AD-9347-A498D93F495B}" type="presParOf" srcId="{080B23F0-751C-4833-878F-538008FF8B4F}" destId="{C7943897-E4DD-405F-812E-6723B7924934}" srcOrd="1" destOrd="0" presId="urn:microsoft.com/office/officeart/2005/8/layout/hierarchy2"/>
    <dgm:cxn modelId="{5C64F694-7A68-432D-8BBB-1949EC4924FC}" type="presParOf" srcId="{C7943897-E4DD-405F-812E-6723B7924934}" destId="{22398D87-7D5E-460B-8777-C440580FAE26}" srcOrd="0" destOrd="0" presId="urn:microsoft.com/office/officeart/2005/8/layout/hierarchy2"/>
    <dgm:cxn modelId="{C9695D78-C072-45FF-9355-2D6EFC9B77C7}" type="presParOf" srcId="{C7943897-E4DD-405F-812E-6723B7924934}" destId="{AFB2E183-17E6-4B02-BC08-15B2F23D4C2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B6810-B019-48E2-9C47-07186360465C}">
      <dsp:nvSpPr>
        <dsp:cNvPr id="0" name=""/>
        <dsp:cNvSpPr/>
      </dsp:nvSpPr>
      <dsp:spPr>
        <a:xfrm>
          <a:off x="4114800" y="2325922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A42E3-C74A-49E8-ABD0-29061AAF00CF}">
      <dsp:nvSpPr>
        <dsp:cNvPr id="0" name=""/>
        <dsp:cNvSpPr/>
      </dsp:nvSpPr>
      <dsp:spPr>
        <a:xfrm>
          <a:off x="1862986" y="2325922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36D05-DA50-4243-AC13-4D28D971500E}">
      <dsp:nvSpPr>
        <dsp:cNvPr id="0" name=""/>
        <dsp:cNvSpPr/>
      </dsp:nvSpPr>
      <dsp:spPr>
        <a:xfrm>
          <a:off x="2253797" y="464920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Теории развития общества</a:t>
          </a:r>
          <a:endParaRPr lang="ru-RU" sz="4000" b="1" kern="1200" dirty="0"/>
        </a:p>
      </dsp:txBody>
      <dsp:txXfrm>
        <a:off x="2253797" y="464920"/>
        <a:ext cx="3722005" cy="1861002"/>
      </dsp:txXfrm>
    </dsp:sp>
    <dsp:sp modelId="{B5539463-4429-4903-B007-0E5415D9FB31}">
      <dsp:nvSpPr>
        <dsp:cNvPr id="0" name=""/>
        <dsp:cNvSpPr/>
      </dsp:nvSpPr>
      <dsp:spPr>
        <a:xfrm>
          <a:off x="1984" y="3107544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Эволюционная</a:t>
          </a:r>
          <a:endParaRPr lang="ru-RU" sz="4200" kern="1200" dirty="0"/>
        </a:p>
      </dsp:txBody>
      <dsp:txXfrm>
        <a:off x="1984" y="3107544"/>
        <a:ext cx="3722005" cy="1861002"/>
      </dsp:txXfrm>
    </dsp:sp>
    <dsp:sp modelId="{44E0D5C0-697D-4E69-AA01-B0B49E5B9340}">
      <dsp:nvSpPr>
        <dsp:cNvPr id="0" name=""/>
        <dsp:cNvSpPr/>
      </dsp:nvSpPr>
      <dsp:spPr>
        <a:xfrm>
          <a:off x="4505610" y="3107544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Революционная</a:t>
          </a:r>
          <a:endParaRPr lang="ru-RU" sz="4200" kern="1200" dirty="0"/>
        </a:p>
      </dsp:txBody>
      <dsp:txXfrm>
        <a:off x="4505610" y="3107544"/>
        <a:ext cx="3722005" cy="1861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4A6E9-3173-4DEC-AA6E-493270582EBF}">
      <dsp:nvSpPr>
        <dsp:cNvPr id="0" name=""/>
        <dsp:cNvSpPr/>
      </dsp:nvSpPr>
      <dsp:spPr>
        <a:xfrm>
          <a:off x="4707" y="2004480"/>
          <a:ext cx="3425077" cy="1712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Эволюционный путь развития общества</a:t>
          </a:r>
          <a:endParaRPr lang="ru-RU" sz="3500" kern="1200" dirty="0"/>
        </a:p>
      </dsp:txBody>
      <dsp:txXfrm>
        <a:off x="54866" y="2054639"/>
        <a:ext cx="3324759" cy="1612220"/>
      </dsp:txXfrm>
    </dsp:sp>
    <dsp:sp modelId="{F871BC1E-0B44-493D-8F52-F98D7D6E749C}">
      <dsp:nvSpPr>
        <dsp:cNvPr id="0" name=""/>
        <dsp:cNvSpPr/>
      </dsp:nvSpPr>
      <dsp:spPr>
        <a:xfrm rot="19457599">
          <a:off x="3271200" y="2341456"/>
          <a:ext cx="1687198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1687198" y="26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072620" y="2326214"/>
        <a:ext cx="84359" cy="84359"/>
      </dsp:txXfrm>
    </dsp:sp>
    <dsp:sp modelId="{7B2CA6AF-C8C3-4DC8-9F62-1483FF90FBE7}">
      <dsp:nvSpPr>
        <dsp:cNvPr id="0" name=""/>
        <dsp:cNvSpPr/>
      </dsp:nvSpPr>
      <dsp:spPr>
        <a:xfrm>
          <a:off x="4799815" y="1019770"/>
          <a:ext cx="3425077" cy="1712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Опора на традиции, преемственность</a:t>
          </a:r>
          <a:endParaRPr lang="ru-RU" sz="3500" kern="1200" dirty="0"/>
        </a:p>
      </dsp:txBody>
      <dsp:txXfrm>
        <a:off x="4849974" y="1069929"/>
        <a:ext cx="3324759" cy="1612220"/>
      </dsp:txXfrm>
    </dsp:sp>
    <dsp:sp modelId="{E447E5BA-8749-442E-91B4-A510DA5D6383}">
      <dsp:nvSpPr>
        <dsp:cNvPr id="0" name=""/>
        <dsp:cNvSpPr/>
      </dsp:nvSpPr>
      <dsp:spPr>
        <a:xfrm rot="2142401">
          <a:off x="3271200" y="3326165"/>
          <a:ext cx="1687198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1687198" y="26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072620" y="3310924"/>
        <a:ext cx="84359" cy="84359"/>
      </dsp:txXfrm>
    </dsp:sp>
    <dsp:sp modelId="{5F8FA15B-90BD-4B68-9D9E-99A833126876}">
      <dsp:nvSpPr>
        <dsp:cNvPr id="0" name=""/>
        <dsp:cNvSpPr/>
      </dsp:nvSpPr>
      <dsp:spPr>
        <a:xfrm>
          <a:off x="4799815" y="2989189"/>
          <a:ext cx="3425077" cy="1712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Постепенность всех изменений</a:t>
          </a:r>
          <a:endParaRPr lang="ru-RU" sz="3500" kern="1200" dirty="0"/>
        </a:p>
      </dsp:txBody>
      <dsp:txXfrm>
        <a:off x="4849974" y="3039348"/>
        <a:ext cx="3324759" cy="16122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601DF-6AC6-4753-81D6-7F45220BB965}">
      <dsp:nvSpPr>
        <dsp:cNvPr id="0" name=""/>
        <dsp:cNvSpPr/>
      </dsp:nvSpPr>
      <dsp:spPr>
        <a:xfrm>
          <a:off x="5048" y="1896539"/>
          <a:ext cx="3424792" cy="1712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Революционный путь развития общества</a:t>
          </a:r>
          <a:endParaRPr lang="ru-RU" sz="2800" kern="1200" dirty="0"/>
        </a:p>
      </dsp:txBody>
      <dsp:txXfrm>
        <a:off x="55202" y="1946693"/>
        <a:ext cx="3324484" cy="1612088"/>
      </dsp:txXfrm>
    </dsp:sp>
    <dsp:sp modelId="{0AB4EE02-EE41-4C90-870C-521AC86C04EC}">
      <dsp:nvSpPr>
        <dsp:cNvPr id="0" name=""/>
        <dsp:cNvSpPr/>
      </dsp:nvSpPr>
      <dsp:spPr>
        <a:xfrm>
          <a:off x="3429841" y="2724744"/>
          <a:ext cx="1369917" cy="55986"/>
        </a:xfrm>
        <a:custGeom>
          <a:avLst/>
          <a:gdLst/>
          <a:ahLst/>
          <a:cxnLst/>
          <a:rect l="0" t="0" r="0" b="0"/>
          <a:pathLst>
            <a:path>
              <a:moveTo>
                <a:pt x="0" y="27993"/>
              </a:moveTo>
              <a:lnTo>
                <a:pt x="1369917" y="27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80552" y="2718489"/>
        <a:ext cx="68495" cy="68495"/>
      </dsp:txXfrm>
    </dsp:sp>
    <dsp:sp modelId="{22398D87-7D5E-460B-8777-C440580FAE26}">
      <dsp:nvSpPr>
        <dsp:cNvPr id="0" name=""/>
        <dsp:cNvSpPr/>
      </dsp:nvSpPr>
      <dsp:spPr>
        <a:xfrm>
          <a:off x="4799758" y="1896539"/>
          <a:ext cx="3424792" cy="1712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Утверждение новых порядков в обществе за счет революций</a:t>
          </a:r>
          <a:endParaRPr lang="ru-RU" sz="2800" kern="1200" dirty="0"/>
        </a:p>
      </dsp:txBody>
      <dsp:txXfrm>
        <a:off x="4849912" y="1946693"/>
        <a:ext cx="3324484" cy="1612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7;&#1072;&#1074;&#1077;&#1083;\Desktop\progress%20(1).mp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Порхая возле окна, мотылёк увидел в комнате свет.</a:t>
            </a:r>
            <a:br>
              <a:rPr lang="ru-RU" sz="2400" dirty="0" smtClean="0"/>
            </a:br>
            <a:r>
              <a:rPr lang="ru-RU" sz="2400" dirty="0" smtClean="0"/>
              <a:t>— И когда только вы, мотыльки, зарубите себе на носу: пламя жжётся, оно гибельно! — пробурчал паук. — Вас огорчает наличие стекла. Но ведь именно стекло предохраняет вас от гибели!</a:t>
            </a:r>
            <a:br>
              <a:rPr lang="ru-RU" sz="2400" dirty="0" smtClean="0"/>
            </a:br>
            <a:r>
              <a:rPr lang="ru-RU" sz="2400" dirty="0" smtClean="0"/>
              <a:t>Мотылёк рассмеялся.</a:t>
            </a:r>
            <a:br>
              <a:rPr lang="ru-RU" sz="2400" dirty="0" smtClean="0"/>
            </a:br>
            <a:r>
              <a:rPr lang="ru-RU" sz="2400" dirty="0" smtClean="0"/>
              <a:t>— Дед, — сказал он, —   мы, мотыльки нынешнего поколения, знаем больше, чем ты полагаешь. К счастью, я знаю, что этот восхитительный свет в комнате — холодный. Дело в том, что с твоего времени научное развитие ушло далеко вперёд. — О, я пролезу туда через эту щель и прильну к свету!</a:t>
            </a:r>
            <a:br>
              <a:rPr lang="ru-RU" sz="2400" dirty="0" smtClean="0"/>
            </a:br>
            <a:r>
              <a:rPr lang="ru-RU" sz="2400" dirty="0" smtClean="0"/>
              <a:t>C этими словами мотылёк протиснулся в комнату и запорхал вокруг холодного света в быстром танце.</a:t>
            </a:r>
            <a:br>
              <a:rPr lang="ru-RU" sz="2400" dirty="0" smtClean="0"/>
            </a:br>
            <a:r>
              <a:rPr lang="ru-RU" sz="2400" dirty="0" smtClean="0"/>
              <a:t>Но научный прогресс действительно ушёл далеко вперёд. Лампа была опрыскана жидкостью от насекомых…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1" y="404664"/>
            <a:ext cx="5256584" cy="619268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Докажите что эти способы общественного развития не только различны, но и схожи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7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25691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Революция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Реформы</a:t>
                      </a:r>
                      <a:endParaRPr lang="ru-RU" sz="4400" dirty="0"/>
                    </a:p>
                  </a:txBody>
                  <a:tcPr/>
                </a:tc>
              </a:tr>
              <a:tr h="14256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6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6600" i="1" dirty="0" smtClean="0"/>
              <a:t>В чем проявляется развитие общества?</a:t>
            </a:r>
            <a:endParaRPr lang="ru-RU" sz="66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106690"/>
          </a:xfrm>
        </p:spPr>
        <p:txBody>
          <a:bodyPr>
            <a:noAutofit/>
          </a:bodyPr>
          <a:lstStyle/>
          <a:p>
            <a:pPr algn="l"/>
            <a:r>
              <a:rPr lang="ru-RU" sz="6000" b="1" u="sng" dirty="0" smtClean="0"/>
              <a:t>Прогресс</a:t>
            </a:r>
            <a:r>
              <a:rPr lang="ru-RU" sz="6000" b="1" dirty="0" smtClean="0"/>
              <a:t> - </a:t>
            </a:r>
            <a:r>
              <a:rPr lang="ru-RU" sz="6000" dirty="0" smtClean="0"/>
              <a:t>направление развития от низшего к высшему, поступательное движение вперед, к лучшему.</a:t>
            </a:r>
            <a:endParaRPr lang="ru-RU" sz="6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rogress (1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1. Какие прогрессивные изменения в нашей жизни произошли за последние  годы?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2. Как изобретения изменили жизнь человека?</a:t>
            </a:r>
            <a:br>
              <a:rPr lang="ru-RU" sz="4000" b="1" dirty="0" smtClean="0"/>
            </a:br>
            <a:r>
              <a:rPr lang="ru-RU" sz="4000" b="1" dirty="0" smtClean="0"/>
              <a:t>3. Оцените характер этих  изменений (положительные, отрицательные)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4. Сделайте обобщающий вывод о влиянии прогресса на жизнь человека.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4800" b="1" u="sng" dirty="0" smtClean="0"/>
              <a:t>Регресс</a:t>
            </a:r>
            <a:r>
              <a:rPr lang="ru-RU" sz="4800" b="1" dirty="0" smtClean="0"/>
              <a:t> - процесс, характеризующийся отступлением общества от завоеванных позиций, возвращением к предшествующему уровню.</a:t>
            </a:r>
            <a:endParaRPr lang="ru-RU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Глобализация</a:t>
            </a:r>
            <a:r>
              <a:rPr lang="ru-RU" sz="4000" dirty="0" smtClean="0"/>
              <a:t> — это процесс, в ходе которого мир преобразуется в единую глобальную систему.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ru-RU" sz="5400" b="1" dirty="0" smtClean="0"/>
              <a:t>Какие проблемы   поднимаются в данной притче?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Глобальные проблемы человечества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4320480" cy="326886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images (4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32039" y="1916832"/>
            <a:ext cx="3888433" cy="446449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загруженное (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4176464" cy="3235647"/>
          </a:xfrm>
        </p:spPr>
      </p:pic>
      <p:pic>
        <p:nvPicPr>
          <p:cNvPr id="6" name="Содержимое 5" descr="images (5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3082130"/>
            <a:ext cx="3960440" cy="3299197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ru-RU" sz="6000" u="sng" dirty="0" smtClean="0"/>
              <a:t>Домашнее задание: §4</a:t>
            </a:r>
            <a:endParaRPr lang="ru-RU" sz="60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ru-RU" sz="7200" b="1" u="sng" dirty="0" smtClean="0"/>
              <a:t>Тема урока : </a:t>
            </a:r>
            <a:r>
              <a:rPr lang="ru-RU" sz="7200" b="1" dirty="0" smtClean="0"/>
              <a:t>Развитие общества</a:t>
            </a:r>
            <a:endParaRPr lang="ru-RU" sz="7200" b="1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682080"/>
            <a:ext cx="3240360" cy="40592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Задание: </a:t>
            </a:r>
            <a:r>
              <a:rPr lang="ru-RU" sz="2400" dirty="0" smtClean="0"/>
              <a:t>прочитайте текст, в правом столбце запишите слова-ассоциации, которые у вас возникли при чтении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9654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Медленно начинает история свой бег от невидимой точки, вяло совершая вокруг нее свои обороты; но круги ее растут, все быстрее и живее становится  полет,</a:t>
                      </a:r>
                      <a:r>
                        <a:rPr lang="ru-RU" sz="2400" baseline="0" dirty="0" smtClean="0"/>
                        <a:t> наконец,  она мчится, часто касаясь старых своих путей, часто пересекая их, и  с каждым поворотом все больше приближается к бесконечности.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Ф.Энгельс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Вспомните 3 этапа общественного развития</a:t>
            </a:r>
            <a:endParaRPr lang="ru-RU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Аграрное общество</a:t>
            </a:r>
            <a:endParaRPr lang="ru-RU" dirty="0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7416824" cy="460851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Индустриальное общество</a:t>
            </a:r>
            <a:endParaRPr lang="ru-RU" dirty="0"/>
          </a:p>
        </p:txBody>
      </p:sp>
      <p:pic>
        <p:nvPicPr>
          <p:cNvPr id="6" name="Содержимое 5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84785"/>
            <a:ext cx="6912768" cy="468052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Постиндустриальное общество</a:t>
            </a:r>
            <a:endParaRPr lang="ru-RU" dirty="0"/>
          </a:p>
        </p:txBody>
      </p:sp>
      <p:pic>
        <p:nvPicPr>
          <p:cNvPr id="4" name="Содержимое 3" descr="загруженное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7632848" cy="496855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176</Words>
  <Application>Microsoft Office PowerPoint</Application>
  <PresentationFormat>Экран (4:3)</PresentationFormat>
  <Paragraphs>29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Порхая возле окна, мотылёк увидел в комнате свет. — И когда только вы, мотыльки, зарубите себе на носу: пламя жжётся, оно гибельно! — пробурчал паук. — Вас огорчает наличие стекла. Но ведь именно стекло предохраняет вас от гибели! Мотылёк рассмеялся. — Дед, — сказал он, —   мы, мотыльки нынешнего поколения, знаем больше, чем ты полагаешь. К счастью, я знаю, что этот восхитительный свет в комнате — холодный. Дело в том, что с твоего времени научное развитие ушло далеко вперёд. — О, я пролезу туда через эту щель и прильну к свету! C этими словами мотылёк протиснулся в комнату и запорхал вокруг холодного света в быстром танце. Но научный прогресс действительно ушёл далеко вперёд. Лампа была опрыскана жидкостью от насекомых… </vt:lpstr>
      <vt:lpstr>Какие проблемы   поднимаются в данной притче? </vt:lpstr>
      <vt:lpstr>Тема урока : Развитие общества</vt:lpstr>
      <vt:lpstr>Задание: прочитайте текст, в правом столбце запишите слова-ассоциации, которые у вас возникли при чтении</vt:lpstr>
      <vt:lpstr>Вспомните 3 этапа общественного развития</vt:lpstr>
      <vt:lpstr>Аграрное общество</vt:lpstr>
      <vt:lpstr>Индустриальное общество</vt:lpstr>
      <vt:lpstr>Постиндустриальное общество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Докажите что эти способы общественного развития не только различны, но и схожи</vt:lpstr>
      <vt:lpstr>В чем проявляется развитие общества?</vt:lpstr>
      <vt:lpstr>Прогресс - направление развития от низшего к высшему, поступательное движение вперед, к лучшему.</vt:lpstr>
      <vt:lpstr>Презентация PowerPoint</vt:lpstr>
      <vt:lpstr>  1. Какие прогрессивные изменения в нашей жизни произошли за последние  годы?  2. Как изобретения изменили жизнь человека? 3. Оцените характер этих  изменений (положительные, отрицательные)  4. Сделайте обобщающий вывод о влиянии прогресса на жизнь человека.  </vt:lpstr>
      <vt:lpstr>Регресс - процесс, характеризующийся отступлением общества от завоеванных позиций, возвращением к предшествующему уровню.</vt:lpstr>
      <vt:lpstr>Глобализация — это процесс, в ходе которого мир преобразуется в единую глобальную систему.</vt:lpstr>
      <vt:lpstr>Глобальные проблемы человечества</vt:lpstr>
      <vt:lpstr>Презентация PowerPoint</vt:lpstr>
      <vt:lpstr>Домашнее задание: §4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Порхая возле окна, мотылёк увидел в комнате свет. — И когда только вы, мотыльки, зарубите себе на носу: пламя жжётся, оно гибельно! — пробурчал паук. — Вас огорчает наличие стекла. Но ведь именно стекло предохраняет вас от гибели! Мотылёк рассмеялся. — Дед, — сказал он, —   мы, мотыльки нынешнего поколения, знаем больше, чем ты полагаешь. К счастью, я знаю, что этот восхитительный свет в комнате — холодный. Дело в том, что с твоего времени научное развитие ушло далеко вперёд. — О, я пролезу туда через эту щель и прильну к свету! C этими словами мотылёк протиснулся в комнату и запорхал вокруг холодного света в быстром танце. Но научный прогресс действительно ушёл далеко вперёд. Лампа была опрыскана жидкостью от насекомых…</dc:title>
  <dc:creator>Admin2PK</dc:creator>
  <cp:lastModifiedBy>Admin 6PK</cp:lastModifiedBy>
  <cp:revision>13</cp:revision>
  <dcterms:modified xsi:type="dcterms:W3CDTF">2018-10-09T11:06:02Z</dcterms:modified>
</cp:coreProperties>
</file>