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038FF6-E545-4E03-B6C6-ABF32A1C41BC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1D492B-90AA-41AF-BA1E-802364A7F2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19. </a:t>
            </a:r>
            <a:r>
              <a:rPr lang="ru-RU" dirty="0" smtClean="0"/>
              <a:t>Как происходило </a:t>
            </a:r>
            <a:r>
              <a:rPr lang="ru-RU" dirty="0"/>
              <a:t>объединение Франции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</a:t>
            </a:r>
            <a:r>
              <a:rPr lang="ru-RU" dirty="0" smtClean="0"/>
              <a:t>Название «Генеральные штаты» во Франции получил орган: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помогавший королю выносить судебный приговор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состоявший из представителей трех сословий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осуществлявший городское самоуправление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проводивший перепись земельных владений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А10. </a:t>
            </a:r>
            <a:r>
              <a:rPr lang="ru-RU" dirty="0" smtClean="0"/>
              <a:t>С 1309 по 1378 г. длилось: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</a:t>
            </a:r>
            <a:r>
              <a:rPr lang="ru-RU" sz="3200" dirty="0" err="1" smtClean="0"/>
              <a:t>Авиньонское</a:t>
            </a:r>
            <a:r>
              <a:rPr lang="ru-RU" sz="3200" dirty="0" smtClean="0"/>
              <a:t> пленение пап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завоевание Византийской империи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правление короля Филиппа II Августа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правление короля Франции Людовика IX Святого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В1. </a:t>
            </a:r>
            <a:r>
              <a:rPr lang="ru-RU" sz="2400" dirty="0" smtClean="0"/>
              <a:t>Какие слои населения поддерживали короля </a:t>
            </a:r>
            <a:r>
              <a:rPr lang="ru-RU" sz="2400" dirty="0" smtClean="0"/>
              <a:t>Франции </a:t>
            </a:r>
            <a:r>
              <a:rPr lang="ru-RU" sz="2400" dirty="0" smtClean="0"/>
              <a:t>в борьбе за объединение страны? </a:t>
            </a:r>
            <a:r>
              <a:rPr lang="ru-RU" sz="2400" dirty="0" smtClean="0"/>
              <a:t>Выпишите две </a:t>
            </a:r>
            <a:r>
              <a:rPr lang="ru-RU" sz="2400" dirty="0" err="1" smtClean="0"/>
              <a:t>цифpы</a:t>
            </a:r>
            <a:r>
              <a:rPr lang="ru-RU" sz="2400" dirty="0" smtClean="0"/>
              <a:t>, соответствующие верным </a:t>
            </a:r>
            <a:r>
              <a:rPr lang="ru-RU" sz="2400" dirty="0" smtClean="0"/>
              <a:t>ответам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) крупные </a:t>
            </a:r>
            <a:r>
              <a:rPr lang="ru-RU" sz="3200" dirty="0" smtClean="0"/>
              <a:t>феодалы</a:t>
            </a:r>
            <a:endParaRPr lang="ru-RU" sz="3200" dirty="0" smtClean="0"/>
          </a:p>
          <a:p>
            <a:r>
              <a:rPr lang="ru-RU" sz="3200" dirty="0" smtClean="0"/>
              <a:t>2) мелкие </a:t>
            </a:r>
            <a:r>
              <a:rPr lang="ru-RU" sz="3200" dirty="0" smtClean="0"/>
              <a:t>феодалы</a:t>
            </a:r>
            <a:endParaRPr lang="ru-RU" sz="3200" dirty="0" smtClean="0"/>
          </a:p>
          <a:p>
            <a:r>
              <a:rPr lang="ru-RU" sz="3200" dirty="0" smtClean="0"/>
              <a:t>3) горожане </a:t>
            </a:r>
            <a:endParaRPr lang="ru-RU" sz="3200" dirty="0" smtClean="0"/>
          </a:p>
          <a:p>
            <a:r>
              <a:rPr lang="ru-RU" sz="3200" dirty="0" smtClean="0"/>
              <a:t>4) </a:t>
            </a:r>
            <a:r>
              <a:rPr lang="ru-RU" sz="3200" dirty="0" smtClean="0"/>
              <a:t>солдаты</a:t>
            </a:r>
          </a:p>
          <a:p>
            <a:r>
              <a:rPr lang="ru-RU" sz="3200" dirty="0" smtClean="0"/>
              <a:t>5) рабы</a:t>
            </a:r>
          </a:p>
          <a:p>
            <a:r>
              <a:rPr lang="ru-RU" sz="3200" dirty="0" smtClean="0"/>
              <a:t>Ответ: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В2. </a:t>
            </a:r>
            <a:r>
              <a:rPr lang="ru-RU" sz="2400" dirty="0" smtClean="0"/>
              <a:t>Какие слои населения поддерживали короля </a:t>
            </a:r>
            <a:r>
              <a:rPr lang="ru-RU" sz="2400" dirty="0" smtClean="0"/>
              <a:t>Франции </a:t>
            </a:r>
            <a:r>
              <a:rPr lang="ru-RU" sz="2400" dirty="0" smtClean="0"/>
              <a:t>в борьбе за объединение страны? </a:t>
            </a:r>
            <a:r>
              <a:rPr lang="ru-RU" sz="2400" dirty="0" smtClean="0"/>
              <a:t>Выпишите две </a:t>
            </a:r>
            <a:r>
              <a:rPr lang="ru-RU" sz="2400" dirty="0" err="1" smtClean="0"/>
              <a:t>цифpы</a:t>
            </a:r>
            <a:r>
              <a:rPr lang="ru-RU" sz="2400" dirty="0" smtClean="0"/>
              <a:t>, соответствующие верным ответам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церковь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smtClean="0"/>
              <a:t>крестьяне</a:t>
            </a:r>
            <a:endParaRPr lang="ru-RU" dirty="0" smtClean="0"/>
          </a:p>
          <a:p>
            <a:r>
              <a:rPr lang="ru-RU" dirty="0" smtClean="0"/>
              <a:t>3) рабовладельцы </a:t>
            </a:r>
            <a:endParaRPr lang="ru-RU" dirty="0" smtClean="0"/>
          </a:p>
          <a:p>
            <a:r>
              <a:rPr lang="ru-RU" dirty="0" smtClean="0"/>
              <a:t>4) английская </a:t>
            </a:r>
            <a:r>
              <a:rPr lang="ru-RU" dirty="0" smtClean="0"/>
              <a:t>знать</a:t>
            </a:r>
          </a:p>
          <a:p>
            <a:r>
              <a:rPr lang="ru-RU" dirty="0" smtClean="0"/>
              <a:t>5) племенные </a:t>
            </a:r>
            <a:r>
              <a:rPr lang="ru-RU" dirty="0" smtClean="0"/>
              <a:t>вожди</a:t>
            </a:r>
          </a:p>
          <a:p>
            <a:endParaRPr lang="ru-RU" dirty="0" smtClean="0"/>
          </a:p>
          <a:p>
            <a:r>
              <a:rPr lang="ru-RU" dirty="0" smtClean="0"/>
              <a:t>Ответ: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1-1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5-3</a:t>
            </a:r>
          </a:p>
          <a:p>
            <a:r>
              <a:rPr lang="ru-RU" sz="4000" dirty="0" smtClean="0"/>
              <a:t>6-4</a:t>
            </a:r>
          </a:p>
          <a:p>
            <a:r>
              <a:rPr lang="ru-RU" sz="4000" dirty="0" smtClean="0"/>
              <a:t>7-2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9-2</a:t>
            </a:r>
          </a:p>
          <a:p>
            <a:r>
              <a:rPr lang="ru-RU" sz="4000" dirty="0" smtClean="0"/>
              <a:t>10-1</a:t>
            </a:r>
          </a:p>
          <a:p>
            <a:r>
              <a:rPr lang="ru-RU" sz="4000" dirty="0" smtClean="0"/>
              <a:t>23</a:t>
            </a:r>
          </a:p>
          <a:p>
            <a:r>
              <a:rPr lang="ru-RU" sz="4000" dirty="0" smtClean="0"/>
              <a:t>12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Сословно-представительная </a:t>
            </a:r>
            <a:r>
              <a:rPr lang="ru-RU" dirty="0" smtClean="0"/>
              <a:t>монархия - это </a:t>
            </a:r>
            <a:r>
              <a:rPr lang="ru-RU" dirty="0" smtClean="0"/>
              <a:t>государство</a:t>
            </a:r>
            <a:r>
              <a:rPr lang="ru-RU" dirty="0" smtClean="0"/>
              <a:t>, в котором: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) </a:t>
            </a:r>
            <a:r>
              <a:rPr lang="ru-RU" sz="3200" dirty="0" smtClean="0"/>
              <a:t>власть </a:t>
            </a:r>
            <a:r>
              <a:rPr lang="ru-RU" sz="3200" dirty="0" smtClean="0"/>
              <a:t>короля опирается на собрание представителей </a:t>
            </a:r>
            <a:r>
              <a:rPr lang="ru-RU" sz="3200" dirty="0" smtClean="0"/>
              <a:t>сословий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территория раздроблена на феодальные </a:t>
            </a:r>
            <a:r>
              <a:rPr lang="ru-RU" sz="3200" dirty="0" smtClean="0"/>
              <a:t>владения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общество разделено на сословия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вся </a:t>
            </a:r>
            <a:r>
              <a:rPr lang="ru-RU" sz="3200" dirty="0" smtClean="0"/>
              <a:t>власть </a:t>
            </a:r>
            <a:r>
              <a:rPr lang="ru-RU" sz="3200" dirty="0" smtClean="0"/>
              <a:t>принадлежит королю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Стремясь получить деньги, необходимые ему для </a:t>
            </a:r>
            <a:r>
              <a:rPr lang="ru-RU" dirty="0" smtClean="0"/>
              <a:t>объединения </a:t>
            </a:r>
            <a:r>
              <a:rPr lang="ru-RU" dirty="0" smtClean="0"/>
              <a:t>страны, Филипп IV: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обложил церковные земли налогами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отказался от ведения внешней торговли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3</a:t>
            </a:r>
            <a:r>
              <a:rPr lang="ru-RU" sz="3200" dirty="0" smtClean="0"/>
              <a:t>) перестал платить жалованье чиновникам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принял участие в Первом Крестовом походе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АЗ. О чем свидетельствовало издание королями Франции законов, действовавших на всей территории страны?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об усилении королевской </a:t>
            </a:r>
            <a:r>
              <a:rPr lang="ru-RU" sz="3200" dirty="0" smtClean="0"/>
              <a:t>власти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о росте преступности в стране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о расширении территории страны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о росте грамотности среди населения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В Генеральные штаты входили представители: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духовенства и крестьян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дворянства и крестьян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дворянства, духовенства и крестьян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дворянства, духовенства и горожан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Генеральные штаты во Франции возникли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1096 г. 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1265 г. </a:t>
            </a:r>
            <a:endParaRPr lang="ru-RU" sz="3600" dirty="0" smtClean="0"/>
          </a:p>
          <a:p>
            <a:r>
              <a:rPr lang="ru-RU" sz="3600" dirty="0" smtClean="0"/>
              <a:t>3) 1302 г.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1309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А6. </a:t>
            </a:r>
            <a:r>
              <a:rPr lang="ru-RU" sz="2800" dirty="0" smtClean="0"/>
              <a:t>Большие группы людей с одинаковыми правами и обязанностями, передающимися по наследству, - это: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общины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ордена </a:t>
            </a:r>
            <a:endParaRPr lang="ru-RU" sz="3600" dirty="0" smtClean="0"/>
          </a:p>
          <a:p>
            <a:r>
              <a:rPr lang="ru-RU" sz="3600" dirty="0" smtClean="0"/>
              <a:t>3) гильдии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сословия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Нуждаясь в поддержке подданных в борьбе с римским папой, Филипп IV: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начал Крестовый поход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созвал Генеральные </a:t>
            </a:r>
            <a:r>
              <a:rPr lang="ru-RU" sz="3200" dirty="0" smtClean="0"/>
              <a:t>штаты</a:t>
            </a:r>
          </a:p>
          <a:p>
            <a:r>
              <a:rPr lang="ru-RU" sz="3200" dirty="0" smtClean="0"/>
              <a:t>3) раздал </a:t>
            </a:r>
            <a:r>
              <a:rPr lang="ru-RU" sz="3200" dirty="0" smtClean="0"/>
              <a:t>свои</a:t>
            </a:r>
            <a:r>
              <a:rPr lang="ru-RU" sz="3200" dirty="0" smtClean="0"/>
              <a:t> земли рыцарям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стал чеканить фальшивую монету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Во Франции название «40 дней короля» означало срок, в течение которого: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проходила коронация королей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феодалы ждали посредничества короля в споре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король выносил приговор непокорному феодалу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король имел право разыскивать беглого крестьянина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504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Тест 19. Как происходило объединение Франции  </vt:lpstr>
      <vt:lpstr>А1. Сословно-представительная монархия - это государство, в котором:  </vt:lpstr>
      <vt:lpstr>А2. Стремясь получить деньги, необходимые ему для объединения страны, Филипп IV:  </vt:lpstr>
      <vt:lpstr>АЗ. О чем свидетельствовало издание королями Франции законов, действовавших на всей территории страны?  </vt:lpstr>
      <vt:lpstr>А4. В Генеральные штаты входили представители:  </vt:lpstr>
      <vt:lpstr>А5. Генеральные штаты во Франции возникли в:  </vt:lpstr>
      <vt:lpstr>А6. Большие группы людей с одинаковыми правами и обязанностями, передающимися по наследству, - это:  </vt:lpstr>
      <vt:lpstr>А7. Нуждаясь в поддержке подданных в борьбе с римским папой, Филипп IV:  </vt:lpstr>
      <vt:lpstr>А8. Во Франции название «40 дней короля» означало срок, в течение которого:  </vt:lpstr>
      <vt:lpstr>А9. Название «Генеральные штаты» во Франции получил орган:  </vt:lpstr>
      <vt:lpstr>А10. С 1309 по 1378 г. длилось:  </vt:lpstr>
      <vt:lpstr>В1. Какие слои населения поддерживали короля Франции в борьбе за объединение страны? Выпишите две цифpы, соответствующие верным ответам</vt:lpstr>
      <vt:lpstr>В2. Какие слои населения поддерживали короля Франции в борьбе за объединение страны? Выпишите две цифpы, соответствующие верным ответам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19. Как происходило объединение Франции</dc:title>
  <dc:creator>Uzver</dc:creator>
  <cp:lastModifiedBy>Uzver</cp:lastModifiedBy>
  <cp:revision>3</cp:revision>
  <dcterms:created xsi:type="dcterms:W3CDTF">2013-11-11T14:58:34Z</dcterms:created>
  <dcterms:modified xsi:type="dcterms:W3CDTF">2013-11-11T15:26:26Z</dcterms:modified>
</cp:coreProperties>
</file>